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7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8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9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41" r:id="rId7"/>
    <p:sldMasterId id="2147484562" r:id="rId8"/>
    <p:sldMasterId id="2147484630" r:id="rId9"/>
    <p:sldMasterId id="2147484643" r:id="rId10"/>
    <p:sldMasterId id="2147484670" r:id="rId11"/>
    <p:sldMasterId id="2147484682" r:id="rId12"/>
    <p:sldMasterId id="2147484691" r:id="rId13"/>
  </p:sldMasterIdLst>
  <p:notesMasterIdLst>
    <p:notesMasterId r:id="rId44"/>
  </p:notesMasterIdLst>
  <p:handoutMasterIdLst>
    <p:handoutMasterId r:id="rId45"/>
  </p:handoutMasterIdLst>
  <p:sldIdLst>
    <p:sldId id="1675" r:id="rId14"/>
    <p:sldId id="1767" r:id="rId15"/>
    <p:sldId id="1763" r:id="rId16"/>
    <p:sldId id="1765" r:id="rId17"/>
    <p:sldId id="1768" r:id="rId18"/>
    <p:sldId id="1585" r:id="rId19"/>
    <p:sldId id="1586" r:id="rId20"/>
    <p:sldId id="1592" r:id="rId21"/>
    <p:sldId id="1587" r:id="rId22"/>
    <p:sldId id="1589" r:id="rId23"/>
    <p:sldId id="1590" r:id="rId24"/>
    <p:sldId id="1666" r:id="rId25"/>
    <p:sldId id="1693" r:id="rId26"/>
    <p:sldId id="1667" r:id="rId27"/>
    <p:sldId id="1668" r:id="rId28"/>
    <p:sldId id="1674" r:id="rId29"/>
    <p:sldId id="1769" r:id="rId30"/>
    <p:sldId id="1770" r:id="rId31"/>
    <p:sldId id="1771" r:id="rId32"/>
    <p:sldId id="1772" r:id="rId33"/>
    <p:sldId id="1773" r:id="rId34"/>
    <p:sldId id="1774" r:id="rId35"/>
    <p:sldId id="1775" r:id="rId36"/>
    <p:sldId id="1776" r:id="rId37"/>
    <p:sldId id="1777" r:id="rId38"/>
    <p:sldId id="1778" r:id="rId39"/>
    <p:sldId id="1781" r:id="rId40"/>
    <p:sldId id="1782" r:id="rId41"/>
    <p:sldId id="1783" r:id="rId42"/>
    <p:sldId id="1780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E1C8FB21-FF75-44A0-8090-B2FB240B014B}">
          <p14:sldIdLst>
            <p14:sldId id="1675"/>
            <p14:sldId id="1767"/>
            <p14:sldId id="1763"/>
            <p14:sldId id="1765"/>
          </p14:sldIdLst>
        </p14:section>
        <p14:section name="Intro" id="{D60DAC55-F513-4E77-BD95-D94F1927FA79}">
          <p14:sldIdLst>
            <p14:sldId id="1768"/>
            <p14:sldId id="1585"/>
            <p14:sldId id="1586"/>
            <p14:sldId id="1592"/>
            <p14:sldId id="1587"/>
            <p14:sldId id="1589"/>
            <p14:sldId id="1590"/>
            <p14:sldId id="1666"/>
            <p14:sldId id="1693"/>
            <p14:sldId id="1667"/>
            <p14:sldId id="1668"/>
            <p14:sldId id="1674"/>
          </p14:sldIdLst>
        </p14:section>
        <p14:section name="Basics" id="{ADB7AC44-AF6E-4058-B5B8-42A86E13872B}">
          <p14:sldIdLst>
            <p14:sldId id="1769"/>
            <p14:sldId id="1770"/>
            <p14:sldId id="1771"/>
            <p14:sldId id="1772"/>
            <p14:sldId id="1773"/>
            <p14:sldId id="1774"/>
            <p14:sldId id="1775"/>
            <p14:sldId id="1776"/>
            <p14:sldId id="1777"/>
            <p14:sldId id="1778"/>
            <p14:sldId id="1781"/>
            <p14:sldId id="1782"/>
            <p14:sldId id="1783"/>
            <p14:sldId id="1780"/>
          </p14:sldIdLst>
        </p14:section>
        <p14:section name="Image" id="{315E55A9-5C10-4570-8BC3-0BBA483B505E}">
          <p14:sldIdLst/>
        </p14:section>
        <p14:section name="Video" id="{DE47345C-C1DB-4043-9A4D-70983BC33F68}">
          <p14:sldIdLst/>
        </p14:section>
        <p14:section name="Break" id="{A5D9F382-24F8-4A55-8241-8291C8C1ABF9}">
          <p14:sldIdLst/>
        </p14:section>
        <p14:section name="Train-Eval" id="{78AD82AC-90A2-4C02-AE9B-79A8D377EE3B}">
          <p14:sldIdLst/>
        </p14:section>
        <p14:section name="Untitled Section" id="{DD38A917-A509-435A-AB92-20701A09986D}">
          <p14:sldIdLst/>
        </p14:section>
        <p14:section name="RL" id="{079789C0-07C1-4F5E-A236-0A2033CE55E8}">
          <p14:sldIdLst/>
        </p14:section>
        <p14:section name="Untitled Section" id="{78A4D172-1FC9-4E55-9E00-88E3449168B2}">
          <p14:sldIdLst/>
        </p14:section>
        <p14:section name="Appendinx" id="{9DB84AE8-67D1-4239-BD95-09F694E91E7D}">
          <p14:sldIdLst/>
        </p14:section>
        <p14:section name="Build 2017 Dark Gray Template" id="{BB00CB64-77A4-4BA9-B0A0-EF2154DA307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arlotte Betterley" initials="CB" lastIdx="14" clrIdx="5">
    <p:extLst>
      <p:ext uri="{19B8F6BF-5375-455C-9EA6-DF929625EA0E}">
        <p15:presenceInfo xmlns:p15="http://schemas.microsoft.com/office/powerpoint/2012/main" userId="S-1-5-21-2127521184-1604012920-1887927527-73138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323232"/>
    <a:srgbClr val="000000"/>
    <a:srgbClr val="E6E6E6"/>
    <a:srgbClr val="D2D2D2"/>
    <a:srgbClr val="505050"/>
    <a:srgbClr val="525252"/>
    <a:srgbClr val="0078D7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7B712-1B11-4772-BCEF-EE8BE8C51830}" v="2" dt="2017-07-14T22:22:12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commentAuthors" Target="commentAuthor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Betterley" userId="d8ee8a02-7356-4bd7-b3ca-129110e73153" providerId="ADAL" clId="{D8879E96-6290-4C95-AC80-FFDF35783027}"/>
    <pc:docChg chg="custSel modSld">
      <pc:chgData name="Charlotte Betterley" userId="d8ee8a02-7356-4bd7-b3ca-129110e73153" providerId="ADAL" clId="{D8879E96-6290-4C95-AC80-FFDF35783027}" dt="2017-05-22T21:38:55.886" v="155" actId="20577"/>
      <pc:docMkLst>
        <pc:docMk/>
      </pc:docMkLst>
      <pc:sldChg chg="modSp">
        <pc:chgData name="Charlotte Betterley" userId="d8ee8a02-7356-4bd7-b3ca-129110e73153" providerId="ADAL" clId="{D8879E96-6290-4C95-AC80-FFDF35783027}" dt="2017-05-22T21:27:58.245" v="37" actId="20577"/>
        <pc:sldMkLst>
          <pc:docMk/>
          <pc:sldMk cId="630664867" sldId="1585"/>
        </pc:sldMkLst>
        <pc:spChg chg="mod">
          <ac:chgData name="Charlotte Betterley" userId="d8ee8a02-7356-4bd7-b3ca-129110e73153" providerId="ADAL" clId="{D8879E96-6290-4C95-AC80-FFDF35783027}" dt="2017-05-22T21:27:28.308" v="17" actId="1076"/>
          <ac:spMkLst>
            <pc:docMk/>
            <pc:sldMk cId="630664867" sldId="1585"/>
            <ac:spMk id="2" creationId="{568EBD8D-7F8B-4416-B566-26318E021540}"/>
          </ac:spMkLst>
        </pc:spChg>
        <pc:spChg chg="mod">
          <ac:chgData name="Charlotte Betterley" userId="d8ee8a02-7356-4bd7-b3ca-129110e73153" providerId="ADAL" clId="{D8879E96-6290-4C95-AC80-FFDF35783027}" dt="2017-05-22T21:27:58.245" v="37" actId="20577"/>
          <ac:spMkLst>
            <pc:docMk/>
            <pc:sldMk cId="630664867" sldId="1585"/>
            <ac:spMk id="3" creationId="{AF8A87BA-4F48-4336-A688-234F447CFD34}"/>
          </ac:spMkLst>
        </pc:spChg>
        <pc:picChg chg="mod">
          <ac:chgData name="Charlotte Betterley" userId="d8ee8a02-7356-4bd7-b3ca-129110e73153" providerId="ADAL" clId="{D8879E96-6290-4C95-AC80-FFDF35783027}" dt="2017-05-22T21:27:31.541" v="18" actId="1076"/>
          <ac:picMkLst>
            <pc:docMk/>
            <pc:sldMk cId="630664867" sldId="1585"/>
            <ac:picMk id="4" creationId="{CF68545D-837D-4DD4-9ED7-A9C22D767FDC}"/>
          </ac:picMkLst>
        </pc:picChg>
      </pc:sldChg>
      <pc:sldChg chg="modSp modAnim">
        <pc:chgData name="Charlotte Betterley" userId="d8ee8a02-7356-4bd7-b3ca-129110e73153" providerId="ADAL" clId="{D8879E96-6290-4C95-AC80-FFDF35783027}" dt="2017-05-22T21:28:32.858" v="64" actId="20577"/>
        <pc:sldMkLst>
          <pc:docMk/>
          <pc:sldMk cId="1252015099" sldId="1586"/>
        </pc:sldMkLst>
        <pc:spChg chg="mod">
          <ac:chgData name="Charlotte Betterley" userId="d8ee8a02-7356-4bd7-b3ca-129110e73153" providerId="ADAL" clId="{D8879E96-6290-4C95-AC80-FFDF35783027}" dt="2017-05-22T21:28:08.616" v="38" actId="6549"/>
          <ac:spMkLst>
            <pc:docMk/>
            <pc:sldMk cId="1252015099" sldId="1586"/>
            <ac:spMk id="2" creationId="{568EBD8D-7F8B-4416-B566-26318E021540}"/>
          </ac:spMkLst>
        </pc:spChg>
        <pc:spChg chg="mod">
          <ac:chgData name="Charlotte Betterley" userId="d8ee8a02-7356-4bd7-b3ca-129110e73153" providerId="ADAL" clId="{D8879E96-6290-4C95-AC80-FFDF35783027}" dt="2017-05-22T21:28:32.858" v="64" actId="20577"/>
          <ac:spMkLst>
            <pc:docMk/>
            <pc:sldMk cId="1252015099" sldId="1586"/>
            <ac:spMk id="3" creationId="{AF8A87BA-4F48-4336-A688-234F447CFD34}"/>
          </ac:spMkLst>
        </pc:spChg>
      </pc:sldChg>
      <pc:sldChg chg="modSp">
        <pc:chgData name="Charlotte Betterley" userId="d8ee8a02-7356-4bd7-b3ca-129110e73153" providerId="ADAL" clId="{D8879E96-6290-4C95-AC80-FFDF35783027}" dt="2017-05-22T21:30:06.655" v="81" actId="20577"/>
        <pc:sldMkLst>
          <pc:docMk/>
          <pc:sldMk cId="3617321209" sldId="1587"/>
        </pc:sldMkLst>
        <pc:spChg chg="mod">
          <ac:chgData name="Charlotte Betterley" userId="d8ee8a02-7356-4bd7-b3ca-129110e73153" providerId="ADAL" clId="{D8879E96-6290-4C95-AC80-FFDF35783027}" dt="2017-05-22T21:30:06.655" v="81" actId="20577"/>
          <ac:spMkLst>
            <pc:docMk/>
            <pc:sldMk cId="3617321209" sldId="1587"/>
            <ac:spMk id="2" creationId="{64EF444B-86A1-40EC-8A48-9FE8E9C7A916}"/>
          </ac:spMkLst>
        </pc:spChg>
      </pc:sldChg>
      <pc:sldChg chg="modSp">
        <pc:chgData name="Charlotte Betterley" userId="d8ee8a02-7356-4bd7-b3ca-129110e73153" providerId="ADAL" clId="{D8879E96-6290-4C95-AC80-FFDF35783027}" dt="2017-05-22T21:33:24.193" v="109" actId="20577"/>
        <pc:sldMkLst>
          <pc:docMk/>
          <pc:sldMk cId="2744995397" sldId="1588"/>
        </pc:sldMkLst>
        <pc:spChg chg="mod">
          <ac:chgData name="Charlotte Betterley" userId="d8ee8a02-7356-4bd7-b3ca-129110e73153" providerId="ADAL" clId="{D8879E96-6290-4C95-AC80-FFDF35783027}" dt="2017-05-22T21:33:24.193" v="109" actId="20577"/>
          <ac:spMkLst>
            <pc:docMk/>
            <pc:sldMk cId="2744995397" sldId="1588"/>
            <ac:spMk id="3" creationId="{00000000-0000-0000-0000-000000000000}"/>
          </ac:spMkLst>
        </pc:spChg>
      </pc:sldChg>
      <pc:sldChg chg="modSp">
        <pc:chgData name="Charlotte Betterley" userId="d8ee8a02-7356-4bd7-b3ca-129110e73153" providerId="ADAL" clId="{D8879E96-6290-4C95-AC80-FFDF35783027}" dt="2017-05-22T21:37:31.480" v="138" actId="20577"/>
        <pc:sldMkLst>
          <pc:docMk/>
          <pc:sldMk cId="3586078708" sldId="1591"/>
        </pc:sldMkLst>
        <pc:spChg chg="mod">
          <ac:chgData name="Charlotte Betterley" userId="d8ee8a02-7356-4bd7-b3ca-129110e73153" providerId="ADAL" clId="{D8879E96-6290-4C95-AC80-FFDF35783027}" dt="2017-05-22T21:37:31.480" v="138" actId="20577"/>
          <ac:spMkLst>
            <pc:docMk/>
            <pc:sldMk cId="3586078708" sldId="1591"/>
            <ac:spMk id="2" creationId="{00000000-0000-0000-0000-000000000000}"/>
          </ac:spMkLst>
        </pc:spChg>
      </pc:sldChg>
      <pc:sldChg chg="modSp">
        <pc:chgData name="Charlotte Betterley" userId="d8ee8a02-7356-4bd7-b3ca-129110e73153" providerId="ADAL" clId="{D8879E96-6290-4C95-AC80-FFDF35783027}" dt="2017-05-22T21:38:55.886" v="155" actId="20577"/>
        <pc:sldMkLst>
          <pc:docMk/>
          <pc:sldMk cId="3227202618" sldId="1592"/>
        </pc:sldMkLst>
        <pc:spChg chg="mod">
          <ac:chgData name="Charlotte Betterley" userId="d8ee8a02-7356-4bd7-b3ca-129110e73153" providerId="ADAL" clId="{D8879E96-6290-4C95-AC80-FFDF35783027}" dt="2017-05-22T21:38:55.886" v="155" actId="20577"/>
          <ac:spMkLst>
            <pc:docMk/>
            <pc:sldMk cId="3227202618" sldId="1592"/>
            <ac:spMk id="2" creationId="{88474E24-566A-4D82-9D59-9CF92ED9BBD7}"/>
          </ac:spMkLst>
        </pc:spChg>
      </pc:sldChg>
      <pc:sldChg chg="modSp">
        <pc:chgData name="Charlotte Betterley" userId="d8ee8a02-7356-4bd7-b3ca-129110e73153" providerId="ADAL" clId="{D8879E96-6290-4C95-AC80-FFDF35783027}" dt="2017-05-22T21:26:52.938" v="2" actId="20577"/>
        <pc:sldMkLst>
          <pc:docMk/>
          <pc:sldMk cId="3511336600" sldId="1675"/>
        </pc:sldMkLst>
        <pc:spChg chg="mod">
          <ac:chgData name="Charlotte Betterley" userId="d8ee8a02-7356-4bd7-b3ca-129110e73153" providerId="ADAL" clId="{D8879E96-6290-4C95-AC80-FFDF35783027}" dt="2017-05-22T21:26:52.938" v="2" actId="20577"/>
          <ac:spMkLst>
            <pc:docMk/>
            <pc:sldMk cId="3511336600" sldId="1675"/>
            <ac:spMk id="4" creationId="{00000000-0000-0000-0000-000000000000}"/>
          </ac:spMkLst>
        </pc:spChg>
      </pc:sldChg>
    </pc:docChg>
  </pc:docChgLst>
  <pc:docChgLst>
    <pc:chgData name="Cha Zhang" userId="64707871-5be2-4c62-9dd7-b6a6dfee9e7a" providerId="ADAL" clId="{D3B7B712-1B11-4772-BCEF-EE8BE8C51830}"/>
    <pc:docChg chg="custSel addSld delSld modSld modSection">
      <pc:chgData name="Cha Zhang" userId="64707871-5be2-4c62-9dd7-b6a6dfee9e7a" providerId="ADAL" clId="{D3B7B712-1B11-4772-BCEF-EE8BE8C51830}" dt="2017-07-14T22:22:12.475" v="278" actId="1076"/>
      <pc:docMkLst>
        <pc:docMk/>
      </pc:docMkLst>
      <pc:sldChg chg="modSp">
        <pc:chgData name="Cha Zhang" userId="64707871-5be2-4c62-9dd7-b6a6dfee9e7a" providerId="ADAL" clId="{D3B7B712-1B11-4772-BCEF-EE8BE8C51830}" dt="2017-07-14T21:28:00.754" v="22" actId="404"/>
        <pc:sldMkLst>
          <pc:docMk/>
          <pc:sldMk cId="288189" sldId="1770"/>
        </pc:sldMkLst>
        <pc:spChg chg="mod">
          <ac:chgData name="Cha Zhang" userId="64707871-5be2-4c62-9dd7-b6a6dfee9e7a" providerId="ADAL" clId="{D3B7B712-1B11-4772-BCEF-EE8BE8C51830}" dt="2017-07-14T21:28:00.754" v="22" actId="404"/>
          <ac:spMkLst>
            <pc:docMk/>
            <pc:sldMk cId="288189" sldId="1770"/>
            <ac:spMk id="2" creationId="{00000000-0000-0000-0000-000000000000}"/>
          </ac:spMkLst>
        </pc:spChg>
      </pc:sldChg>
      <pc:sldChg chg="modSp">
        <pc:chgData name="Cha Zhang" userId="64707871-5be2-4c62-9dd7-b6a6dfee9e7a" providerId="ADAL" clId="{D3B7B712-1B11-4772-BCEF-EE8BE8C51830}" dt="2017-07-14T21:29:14.852" v="72" actId="20577"/>
        <pc:sldMkLst>
          <pc:docMk/>
          <pc:sldMk cId="632510631" sldId="1773"/>
        </pc:sldMkLst>
        <pc:spChg chg="mod">
          <ac:chgData name="Cha Zhang" userId="64707871-5be2-4c62-9dd7-b6a6dfee9e7a" providerId="ADAL" clId="{D3B7B712-1B11-4772-BCEF-EE8BE8C51830}" dt="2017-07-14T21:29:14.852" v="72" actId="20577"/>
          <ac:spMkLst>
            <pc:docMk/>
            <pc:sldMk cId="632510631" sldId="1773"/>
            <ac:spMk id="2" creationId="{00000000-0000-0000-0000-000000000000}"/>
          </ac:spMkLst>
        </pc:spChg>
      </pc:sldChg>
      <pc:sldChg chg="modSp">
        <pc:chgData name="Cha Zhang" userId="64707871-5be2-4c62-9dd7-b6a6dfee9e7a" providerId="ADAL" clId="{D3B7B712-1B11-4772-BCEF-EE8BE8C51830}" dt="2017-07-14T21:27:39.846" v="1" actId="27636"/>
        <pc:sldMkLst>
          <pc:docMk/>
          <pc:sldMk cId="3229547275" sldId="1778"/>
        </pc:sldMkLst>
        <pc:spChg chg="mod">
          <ac:chgData name="Cha Zhang" userId="64707871-5be2-4c62-9dd7-b6a6dfee9e7a" providerId="ADAL" clId="{D3B7B712-1B11-4772-BCEF-EE8BE8C51830}" dt="2017-07-14T21:27:39.846" v="1" actId="27636"/>
          <ac:spMkLst>
            <pc:docMk/>
            <pc:sldMk cId="3229547275" sldId="1778"/>
            <ac:spMk id="3" creationId="{00000000-0000-0000-0000-000000000000}"/>
          </ac:spMkLst>
        </pc:spChg>
      </pc:sldChg>
      <pc:sldChg chg="modSp">
        <pc:chgData name="Cha Zhang" userId="64707871-5be2-4c62-9dd7-b6a6dfee9e7a" providerId="ADAL" clId="{D3B7B712-1B11-4772-BCEF-EE8BE8C51830}" dt="2017-07-14T21:27:39.874" v="2" actId="27636"/>
        <pc:sldMkLst>
          <pc:docMk/>
          <pc:sldMk cId="2220976664" sldId="1781"/>
        </pc:sldMkLst>
        <pc:spChg chg="mod">
          <ac:chgData name="Cha Zhang" userId="64707871-5be2-4c62-9dd7-b6a6dfee9e7a" providerId="ADAL" clId="{D3B7B712-1B11-4772-BCEF-EE8BE8C51830}" dt="2017-07-14T21:27:39.874" v="2" actId="27636"/>
          <ac:spMkLst>
            <pc:docMk/>
            <pc:sldMk cId="2220976664" sldId="1781"/>
            <ac:spMk id="6" creationId="{00000000-0000-0000-0000-000000000000}"/>
          </ac:spMkLst>
        </pc:spChg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458228791" sldId="1784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420085140" sldId="1785"/>
        </pc:sldMkLst>
      </pc:sldChg>
      <pc:sldChg chg="add del">
        <pc:chgData name="Cha Zhang" userId="64707871-5be2-4c62-9dd7-b6a6dfee9e7a" providerId="ADAL" clId="{D3B7B712-1B11-4772-BCEF-EE8BE8C51830}" dt="2017-07-14T21:37:08.240" v="76" actId="2696"/>
        <pc:sldMkLst>
          <pc:docMk/>
          <pc:sldMk cId="987786454" sldId="1786"/>
        </pc:sldMkLst>
      </pc:sldChg>
      <pc:sldChg chg="add del">
        <pc:chgData name="Cha Zhang" userId="64707871-5be2-4c62-9dd7-b6a6dfee9e7a" providerId="ADAL" clId="{D3B7B712-1B11-4772-BCEF-EE8BE8C51830}" dt="2017-07-14T21:37:08.292" v="78" actId="2696"/>
        <pc:sldMkLst>
          <pc:docMk/>
          <pc:sldMk cId="3715929405" sldId="1787"/>
        </pc:sldMkLst>
      </pc:sldChg>
      <pc:sldChg chg="add del">
        <pc:chgData name="Cha Zhang" userId="64707871-5be2-4c62-9dd7-b6a6dfee9e7a" providerId="ADAL" clId="{D3B7B712-1B11-4772-BCEF-EE8BE8C51830}" dt="2017-07-14T21:37:08.340" v="80" actId="2696"/>
        <pc:sldMkLst>
          <pc:docMk/>
          <pc:sldMk cId="1626878132" sldId="1788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1770426101" sldId="1789"/>
        </pc:sldMkLst>
      </pc:sldChg>
      <pc:sldChg chg="modSp add">
        <pc:chgData name="Cha Zhang" userId="64707871-5be2-4c62-9dd7-b6a6dfee9e7a" providerId="ADAL" clId="{D3B7B712-1B11-4772-BCEF-EE8BE8C51830}" dt="2017-07-14T21:40:24.409" v="91" actId="208"/>
        <pc:sldMkLst>
          <pc:docMk/>
          <pc:sldMk cId="1109799067" sldId="1790"/>
        </pc:sldMkLst>
        <pc:spChg chg="mod">
          <ac:chgData name="Cha Zhang" userId="64707871-5be2-4c62-9dd7-b6a6dfee9e7a" providerId="ADAL" clId="{D3B7B712-1B11-4772-BCEF-EE8BE8C51830}" dt="2017-07-14T21:39:10.797" v="86" actId="208"/>
          <ac:spMkLst>
            <pc:docMk/>
            <pc:sldMk cId="1109799067" sldId="1790"/>
            <ac:spMk id="17" creationId="{1E976ED7-767A-4546-AF27-AA1B1A7EF718}"/>
          </ac:spMkLst>
        </pc:spChg>
        <pc:spChg chg="mod">
          <ac:chgData name="Cha Zhang" userId="64707871-5be2-4c62-9dd7-b6a6dfee9e7a" providerId="ADAL" clId="{D3B7B712-1B11-4772-BCEF-EE8BE8C51830}" dt="2017-07-14T21:39:10.797" v="86" actId="208"/>
          <ac:spMkLst>
            <pc:docMk/>
            <pc:sldMk cId="1109799067" sldId="1790"/>
            <ac:spMk id="18" creationId="{62D4EF17-0363-476E-984C-7866B891EF7C}"/>
          </ac:spMkLst>
        </pc:spChg>
        <pc:spChg chg="mod">
          <ac:chgData name="Cha Zhang" userId="64707871-5be2-4c62-9dd7-b6a6dfee9e7a" providerId="ADAL" clId="{D3B7B712-1B11-4772-BCEF-EE8BE8C51830}" dt="2017-07-14T21:39:10.797" v="86" actId="208"/>
          <ac:spMkLst>
            <pc:docMk/>
            <pc:sldMk cId="1109799067" sldId="1790"/>
            <ac:spMk id="19" creationId="{978BC1B8-8D06-44B0-AB50-AFCCD1476748}"/>
          </ac:spMkLst>
        </pc:spChg>
        <pc:spChg chg="mod">
          <ac:chgData name="Cha Zhang" userId="64707871-5be2-4c62-9dd7-b6a6dfee9e7a" providerId="ADAL" clId="{D3B7B712-1B11-4772-BCEF-EE8BE8C51830}" dt="2017-07-14T21:38:43.870" v="85" actId="208"/>
          <ac:spMkLst>
            <pc:docMk/>
            <pc:sldMk cId="1109799067" sldId="1790"/>
            <ac:spMk id="37" creationId="{233AB9D3-14EA-49E0-9AC5-2A4134CE0FDB}"/>
          </ac:spMkLst>
        </pc:spChg>
        <pc:spChg chg="mod">
          <ac:chgData name="Cha Zhang" userId="64707871-5be2-4c62-9dd7-b6a6dfee9e7a" providerId="ADAL" clId="{D3B7B712-1B11-4772-BCEF-EE8BE8C51830}" dt="2017-07-14T21:38:43.870" v="85" actId="208"/>
          <ac:spMkLst>
            <pc:docMk/>
            <pc:sldMk cId="1109799067" sldId="1790"/>
            <ac:spMk id="38" creationId="{B0B7747D-7701-4B9C-BDA7-22387C904DCC}"/>
          </ac:spMkLst>
        </pc:spChg>
        <pc:spChg chg="mod">
          <ac:chgData name="Cha Zhang" userId="64707871-5be2-4c62-9dd7-b6a6dfee9e7a" providerId="ADAL" clId="{D3B7B712-1B11-4772-BCEF-EE8BE8C51830}" dt="2017-07-14T21:38:43.870" v="85" actId="208"/>
          <ac:spMkLst>
            <pc:docMk/>
            <pc:sldMk cId="1109799067" sldId="1790"/>
            <ac:spMk id="39" creationId="{9EFA4A6D-C052-4A31-8853-F565F91E04C7}"/>
          </ac:spMkLst>
        </pc:spChg>
        <pc:spChg chg="mod">
          <ac:chgData name="Cha Zhang" userId="64707871-5be2-4c62-9dd7-b6a6dfee9e7a" providerId="ADAL" clId="{D3B7B712-1B11-4772-BCEF-EE8BE8C51830}" dt="2017-07-14T21:39:37.239" v="88" actId="208"/>
          <ac:spMkLst>
            <pc:docMk/>
            <pc:sldMk cId="1109799067" sldId="1790"/>
            <ac:spMk id="52" creationId="{B7B271C8-E58F-4F09-93B0-FC196DE514F3}"/>
          </ac:spMkLst>
        </pc:spChg>
        <pc:spChg chg="mod">
          <ac:chgData name="Cha Zhang" userId="64707871-5be2-4c62-9dd7-b6a6dfee9e7a" providerId="ADAL" clId="{D3B7B712-1B11-4772-BCEF-EE8BE8C51830}" dt="2017-07-14T21:39:37.239" v="88" actId="208"/>
          <ac:spMkLst>
            <pc:docMk/>
            <pc:sldMk cId="1109799067" sldId="1790"/>
            <ac:spMk id="53" creationId="{4022B497-E9E6-48C8-A06A-2FAB7AC9DD06}"/>
          </ac:spMkLst>
        </pc:spChg>
        <pc:spChg chg="mod">
          <ac:chgData name="Cha Zhang" userId="64707871-5be2-4c62-9dd7-b6a6dfee9e7a" providerId="ADAL" clId="{D3B7B712-1B11-4772-BCEF-EE8BE8C51830}" dt="2017-07-14T21:39:37.239" v="88" actId="208"/>
          <ac:spMkLst>
            <pc:docMk/>
            <pc:sldMk cId="1109799067" sldId="1790"/>
            <ac:spMk id="54" creationId="{6EB33E53-75C5-43B9-B4B7-76CB82B5D582}"/>
          </ac:spMkLst>
        </pc:spChg>
        <pc:spChg chg="mod">
          <ac:chgData name="Cha Zhang" userId="64707871-5be2-4c62-9dd7-b6a6dfee9e7a" providerId="ADAL" clId="{D3B7B712-1B11-4772-BCEF-EE8BE8C51830}" dt="2017-07-14T21:39:59.024" v="89" actId="208"/>
          <ac:spMkLst>
            <pc:docMk/>
            <pc:sldMk cId="1109799067" sldId="1790"/>
            <ac:spMk id="63" creationId="{1F4E573F-0225-4A35-8199-5843C26D23F4}"/>
          </ac:spMkLst>
        </pc:spChg>
        <pc:spChg chg="mod">
          <ac:chgData name="Cha Zhang" userId="64707871-5be2-4c62-9dd7-b6a6dfee9e7a" providerId="ADAL" clId="{D3B7B712-1B11-4772-BCEF-EE8BE8C51830}" dt="2017-07-14T21:39:59.024" v="89" actId="208"/>
          <ac:spMkLst>
            <pc:docMk/>
            <pc:sldMk cId="1109799067" sldId="1790"/>
            <ac:spMk id="64" creationId="{53E3A6E9-34D7-4592-A7F2-E98C2C930435}"/>
          </ac:spMkLst>
        </pc:spChg>
        <pc:spChg chg="mod">
          <ac:chgData name="Cha Zhang" userId="64707871-5be2-4c62-9dd7-b6a6dfee9e7a" providerId="ADAL" clId="{D3B7B712-1B11-4772-BCEF-EE8BE8C51830}" dt="2017-07-14T21:39:59.024" v="89" actId="208"/>
          <ac:spMkLst>
            <pc:docMk/>
            <pc:sldMk cId="1109799067" sldId="1790"/>
            <ac:spMk id="65" creationId="{59E66AFC-4F35-46A5-8F51-CD50E5C32714}"/>
          </ac:spMkLst>
        </pc:spChg>
        <pc:spChg chg="mod">
          <ac:chgData name="Cha Zhang" userId="64707871-5be2-4c62-9dd7-b6a6dfee9e7a" providerId="ADAL" clId="{D3B7B712-1B11-4772-BCEF-EE8BE8C51830}" dt="2017-07-14T21:38:16.813" v="84" actId="208"/>
          <ac:spMkLst>
            <pc:docMk/>
            <pc:sldMk cId="1109799067" sldId="1790"/>
            <ac:spMk id="88" creationId="{AFA81F3F-2A55-466D-96D8-4788A593E130}"/>
          </ac:spMkLst>
        </pc:spChg>
        <pc:spChg chg="mod">
          <ac:chgData name="Cha Zhang" userId="64707871-5be2-4c62-9dd7-b6a6dfee9e7a" providerId="ADAL" clId="{D3B7B712-1B11-4772-BCEF-EE8BE8C51830}" dt="2017-07-14T21:37:45.465" v="83" actId="208"/>
          <ac:spMkLst>
            <pc:docMk/>
            <pc:sldMk cId="1109799067" sldId="1790"/>
            <ac:spMk id="91" creationId="{0A01A8F4-10B2-4398-93D0-AF05BD6FDE1C}"/>
          </ac:spMkLst>
        </pc:spChg>
        <pc:grpChg chg="mod">
          <ac:chgData name="Cha Zhang" userId="64707871-5be2-4c62-9dd7-b6a6dfee9e7a" providerId="ADAL" clId="{D3B7B712-1B11-4772-BCEF-EE8BE8C51830}" dt="2017-07-14T21:37:45.465" v="83" actId="208"/>
          <ac:grpSpMkLst>
            <pc:docMk/>
            <pc:sldMk cId="1109799067" sldId="1790"/>
            <ac:grpSpMk id="4" creationId="{C7C796D1-62A7-42B7-9F44-9DDDB29B1768}"/>
          </ac:grpSpMkLst>
        </pc:grpChg>
        <pc:cxnChg chg="mod">
          <ac:chgData name="Cha Zhang" userId="64707871-5be2-4c62-9dd7-b6a6dfee9e7a" providerId="ADAL" clId="{D3B7B712-1B11-4772-BCEF-EE8BE8C51830}" dt="2017-07-14T21:38:16.813" v="84" actId="208"/>
          <ac:cxnSpMkLst>
            <pc:docMk/>
            <pc:sldMk cId="1109799067" sldId="1790"/>
            <ac:cxnSpMk id="28" creationId="{6C2F8374-ECA5-4B9B-9392-7F85DC82C3A4}"/>
          </ac:cxnSpMkLst>
        </pc:cxnChg>
        <pc:cxnChg chg="mod">
          <ac:chgData name="Cha Zhang" userId="64707871-5be2-4c62-9dd7-b6a6dfee9e7a" providerId="ADAL" clId="{D3B7B712-1B11-4772-BCEF-EE8BE8C51830}" dt="2017-07-14T21:38:16.813" v="84" actId="208"/>
          <ac:cxnSpMkLst>
            <pc:docMk/>
            <pc:sldMk cId="1109799067" sldId="1790"/>
            <ac:cxnSpMk id="29" creationId="{27A8AB0F-EF70-4AF5-926C-16CD3B2B6D04}"/>
          </ac:cxnSpMkLst>
        </pc:cxnChg>
        <pc:cxnChg chg="mod">
          <ac:chgData name="Cha Zhang" userId="64707871-5be2-4c62-9dd7-b6a6dfee9e7a" providerId="ADAL" clId="{D3B7B712-1B11-4772-BCEF-EE8BE8C51830}" dt="2017-07-14T21:38:16.813" v="84" actId="208"/>
          <ac:cxnSpMkLst>
            <pc:docMk/>
            <pc:sldMk cId="1109799067" sldId="1790"/>
            <ac:cxnSpMk id="30" creationId="{028094E0-3090-4AFE-AC12-1D94EFE72F33}"/>
          </ac:cxnSpMkLst>
        </pc:cxnChg>
        <pc:cxnChg chg="mod">
          <ac:chgData name="Cha Zhang" userId="64707871-5be2-4c62-9dd7-b6a6dfee9e7a" providerId="ADAL" clId="{D3B7B712-1B11-4772-BCEF-EE8BE8C51830}" dt="2017-07-14T21:38:43.870" v="85" actId="208"/>
          <ac:cxnSpMkLst>
            <pc:docMk/>
            <pc:sldMk cId="1109799067" sldId="1790"/>
            <ac:cxnSpMk id="35" creationId="{1348AD1F-2717-49CC-821B-810081A33807}"/>
          </ac:cxnSpMkLst>
        </pc:cxnChg>
        <pc:cxnChg chg="mod">
          <ac:chgData name="Cha Zhang" userId="64707871-5be2-4c62-9dd7-b6a6dfee9e7a" providerId="ADAL" clId="{D3B7B712-1B11-4772-BCEF-EE8BE8C51830}" dt="2017-07-14T21:40:24.409" v="91" actId="208"/>
          <ac:cxnSpMkLst>
            <pc:docMk/>
            <pc:sldMk cId="1109799067" sldId="1790"/>
            <ac:cxnSpMk id="42" creationId="{7A7A862A-3B30-49A4-B513-930E6DCCAE74}"/>
          </ac:cxnSpMkLst>
        </pc:cxnChg>
        <pc:cxnChg chg="mod">
          <ac:chgData name="Cha Zhang" userId="64707871-5be2-4c62-9dd7-b6a6dfee9e7a" providerId="ADAL" clId="{D3B7B712-1B11-4772-BCEF-EE8BE8C51830}" dt="2017-07-14T21:38:43.870" v="85" actId="208"/>
          <ac:cxnSpMkLst>
            <pc:docMk/>
            <pc:sldMk cId="1109799067" sldId="1790"/>
            <ac:cxnSpMk id="46" creationId="{100B717E-3ED3-4B8D-81E8-91F62AB47A16}"/>
          </ac:cxnSpMkLst>
        </pc:cxnChg>
        <pc:cxnChg chg="mod">
          <ac:chgData name="Cha Zhang" userId="64707871-5be2-4c62-9dd7-b6a6dfee9e7a" providerId="ADAL" clId="{D3B7B712-1B11-4772-BCEF-EE8BE8C51830}" dt="2017-07-14T21:38:43.870" v="85" actId="208"/>
          <ac:cxnSpMkLst>
            <pc:docMk/>
            <pc:sldMk cId="1109799067" sldId="1790"/>
            <ac:cxnSpMk id="47" creationId="{6F8C42C7-5301-4569-811F-542F0B50F646}"/>
          </ac:cxnSpMkLst>
        </pc:cxnChg>
        <pc:cxnChg chg="mod">
          <ac:chgData name="Cha Zhang" userId="64707871-5be2-4c62-9dd7-b6a6dfee9e7a" providerId="ADAL" clId="{D3B7B712-1B11-4772-BCEF-EE8BE8C51830}" dt="2017-07-14T21:39:19.105" v="87" actId="208"/>
          <ac:cxnSpMkLst>
            <pc:docMk/>
            <pc:sldMk cId="1109799067" sldId="1790"/>
            <ac:cxnSpMk id="48" creationId="{FEAFA3FE-684E-4034-A165-ABBB0CF8CC76}"/>
          </ac:cxnSpMkLst>
        </pc:cxnChg>
        <pc:cxnChg chg="mod">
          <ac:chgData name="Cha Zhang" userId="64707871-5be2-4c62-9dd7-b6a6dfee9e7a" providerId="ADAL" clId="{D3B7B712-1B11-4772-BCEF-EE8BE8C51830}" dt="2017-07-14T21:39:19.105" v="87" actId="208"/>
          <ac:cxnSpMkLst>
            <pc:docMk/>
            <pc:sldMk cId="1109799067" sldId="1790"/>
            <ac:cxnSpMk id="49" creationId="{B6B810B0-5B80-4BAF-B047-7BBBCFD4C21B}"/>
          </ac:cxnSpMkLst>
        </pc:cxnChg>
        <pc:cxnChg chg="mod">
          <ac:chgData name="Cha Zhang" userId="64707871-5be2-4c62-9dd7-b6a6dfee9e7a" providerId="ADAL" clId="{D3B7B712-1B11-4772-BCEF-EE8BE8C51830}" dt="2017-07-14T21:39:19.105" v="87" actId="208"/>
          <ac:cxnSpMkLst>
            <pc:docMk/>
            <pc:sldMk cId="1109799067" sldId="1790"/>
            <ac:cxnSpMk id="50" creationId="{801D1F74-4D01-47DC-9748-CB2A52FCACAF}"/>
          </ac:cxnSpMkLst>
        </pc:cxnChg>
        <pc:cxnChg chg="mod">
          <ac:chgData name="Cha Zhang" userId="64707871-5be2-4c62-9dd7-b6a6dfee9e7a" providerId="ADAL" clId="{D3B7B712-1B11-4772-BCEF-EE8BE8C51830}" dt="2017-07-14T21:39:37.239" v="88" actId="208"/>
          <ac:cxnSpMkLst>
            <pc:docMk/>
            <pc:sldMk cId="1109799067" sldId="1790"/>
            <ac:cxnSpMk id="68" creationId="{A2BE0D11-E8AA-4D6B-96B3-AFD68A181DB1}"/>
          </ac:cxnSpMkLst>
        </pc:cxnChg>
        <pc:cxnChg chg="mod">
          <ac:chgData name="Cha Zhang" userId="64707871-5be2-4c62-9dd7-b6a6dfee9e7a" providerId="ADAL" clId="{D3B7B712-1B11-4772-BCEF-EE8BE8C51830}" dt="2017-07-14T21:39:37.239" v="88" actId="208"/>
          <ac:cxnSpMkLst>
            <pc:docMk/>
            <pc:sldMk cId="1109799067" sldId="1790"/>
            <ac:cxnSpMk id="69" creationId="{3B5B3F59-14DB-416E-B5CD-2301DD63310F}"/>
          </ac:cxnSpMkLst>
        </pc:cxnChg>
        <pc:cxnChg chg="mod">
          <ac:chgData name="Cha Zhang" userId="64707871-5be2-4c62-9dd7-b6a6dfee9e7a" providerId="ADAL" clId="{D3B7B712-1B11-4772-BCEF-EE8BE8C51830}" dt="2017-07-14T21:39:37.239" v="88" actId="208"/>
          <ac:cxnSpMkLst>
            <pc:docMk/>
            <pc:sldMk cId="1109799067" sldId="1790"/>
            <ac:cxnSpMk id="70" creationId="{91ABE6B8-BC9B-4DF8-BDAA-BD01EB5211D9}"/>
          </ac:cxnSpMkLst>
        </pc:cxnChg>
        <pc:cxnChg chg="mod">
          <ac:chgData name="Cha Zhang" userId="64707871-5be2-4c62-9dd7-b6a6dfee9e7a" providerId="ADAL" clId="{D3B7B712-1B11-4772-BCEF-EE8BE8C51830}" dt="2017-07-14T21:39:59.024" v="89" actId="208"/>
          <ac:cxnSpMkLst>
            <pc:docMk/>
            <pc:sldMk cId="1109799067" sldId="1790"/>
            <ac:cxnSpMk id="77" creationId="{147458D8-B23F-4442-8785-FD1ACFE988DB}"/>
          </ac:cxnSpMkLst>
        </pc:cxnChg>
        <pc:cxnChg chg="mod">
          <ac:chgData name="Cha Zhang" userId="64707871-5be2-4c62-9dd7-b6a6dfee9e7a" providerId="ADAL" clId="{D3B7B712-1B11-4772-BCEF-EE8BE8C51830}" dt="2017-07-14T21:40:10.226" v="90" actId="208"/>
          <ac:cxnSpMkLst>
            <pc:docMk/>
            <pc:sldMk cId="1109799067" sldId="1790"/>
            <ac:cxnSpMk id="78" creationId="{138EB2BE-C961-49AA-ABA9-007201A20D62}"/>
          </ac:cxnSpMkLst>
        </pc:cxnChg>
        <pc:cxnChg chg="mod">
          <ac:chgData name="Cha Zhang" userId="64707871-5be2-4c62-9dd7-b6a6dfee9e7a" providerId="ADAL" clId="{D3B7B712-1B11-4772-BCEF-EE8BE8C51830}" dt="2017-07-14T21:40:10.226" v="90" actId="208"/>
          <ac:cxnSpMkLst>
            <pc:docMk/>
            <pc:sldMk cId="1109799067" sldId="1790"/>
            <ac:cxnSpMk id="79" creationId="{EC5565C4-CFE7-4791-A8F5-5CC52726E5D5}"/>
          </ac:cxnSpMkLst>
        </pc:cxnChg>
        <pc:cxnChg chg="mod">
          <ac:chgData name="Cha Zhang" userId="64707871-5be2-4c62-9dd7-b6a6dfee9e7a" providerId="ADAL" clId="{D3B7B712-1B11-4772-BCEF-EE8BE8C51830}" dt="2017-07-14T21:40:24.409" v="91" actId="208"/>
          <ac:cxnSpMkLst>
            <pc:docMk/>
            <pc:sldMk cId="1109799067" sldId="1790"/>
            <ac:cxnSpMk id="81" creationId="{AB126343-6C76-4D35-9293-2D30F053CF01}"/>
          </ac:cxnSpMkLst>
        </pc:cxnChg>
        <pc:cxnChg chg="mod">
          <ac:chgData name="Cha Zhang" userId="64707871-5be2-4c62-9dd7-b6a6dfee9e7a" providerId="ADAL" clId="{D3B7B712-1B11-4772-BCEF-EE8BE8C51830}" dt="2017-07-14T21:40:24.409" v="91" actId="208"/>
          <ac:cxnSpMkLst>
            <pc:docMk/>
            <pc:sldMk cId="1109799067" sldId="1790"/>
            <ac:cxnSpMk id="85" creationId="{A914E4FE-71A6-4D57-A05C-B6F30F3E03EC}"/>
          </ac:cxnSpMkLst>
        </pc:cxnChg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3035260104" sldId="1791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3108043032" sldId="1792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31683372" sldId="1793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3740608153" sldId="1794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3155870903" sldId="1795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1339369404" sldId="1796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2279759575" sldId="1797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2714349102" sldId="1798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4251221112" sldId="1799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717182606" sldId="1800"/>
        </pc:sldMkLst>
      </pc:sldChg>
      <pc:sldChg chg="add">
        <pc:chgData name="Cha Zhang" userId="64707871-5be2-4c62-9dd7-b6a6dfee9e7a" providerId="ADAL" clId="{D3B7B712-1B11-4772-BCEF-EE8BE8C51830}" dt="2017-07-14T21:35:47.732" v="73" actId="1076"/>
        <pc:sldMkLst>
          <pc:docMk/>
          <pc:sldMk cId="2503429418" sldId="1801"/>
        </pc:sldMkLst>
      </pc:sldChg>
      <pc:sldChg chg="add del">
        <pc:chgData name="Cha Zhang" userId="64707871-5be2-4c62-9dd7-b6a6dfee9e7a" providerId="ADAL" clId="{D3B7B712-1B11-4772-BCEF-EE8BE8C51830}" dt="2017-07-14T21:36:06.122" v="75" actId="2696"/>
        <pc:sldMkLst>
          <pc:docMk/>
          <pc:sldMk cId="2037093077" sldId="1802"/>
        </pc:sldMkLst>
      </pc:sldChg>
      <pc:sldChg chg="addSp delSp modSp add">
        <pc:chgData name="Cha Zhang" userId="64707871-5be2-4c62-9dd7-b6a6dfee9e7a" providerId="ADAL" clId="{D3B7B712-1B11-4772-BCEF-EE8BE8C51830}" dt="2017-07-14T22:22:12.475" v="278" actId="1076"/>
        <pc:sldMkLst>
          <pc:docMk/>
          <pc:sldMk cId="3452935139" sldId="1802"/>
        </pc:sldMkLst>
        <pc:spChg chg="mod">
          <ac:chgData name="Cha Zhang" userId="64707871-5be2-4c62-9dd7-b6a6dfee9e7a" providerId="ADAL" clId="{D3B7B712-1B11-4772-BCEF-EE8BE8C51830}" dt="2017-07-14T22:19:53.650" v="271" actId="5793"/>
          <ac:spMkLst>
            <pc:docMk/>
            <pc:sldMk cId="3452935139" sldId="1802"/>
            <ac:spMk id="2" creationId="{32A9D8AD-FC43-4E45-8B66-41214EA161D9}"/>
          </ac:spMkLst>
        </pc:spChg>
        <pc:spChg chg="mod">
          <ac:chgData name="Cha Zhang" userId="64707871-5be2-4c62-9dd7-b6a6dfee9e7a" providerId="ADAL" clId="{D3B7B712-1B11-4772-BCEF-EE8BE8C51830}" dt="2017-07-14T21:41:56.307" v="124" actId="20577"/>
          <ac:spMkLst>
            <pc:docMk/>
            <pc:sldMk cId="3452935139" sldId="1802"/>
            <ac:spMk id="3" creationId="{53C00678-2275-4027-A94B-B2951F02F92B}"/>
          </ac:spMkLst>
        </pc:spChg>
        <pc:picChg chg="add mod">
          <ac:chgData name="Cha Zhang" userId="64707871-5be2-4c62-9dd7-b6a6dfee9e7a" providerId="ADAL" clId="{D3B7B712-1B11-4772-BCEF-EE8BE8C51830}" dt="2017-07-14T22:09:55.795" v="255" actId="1076"/>
          <ac:picMkLst>
            <pc:docMk/>
            <pc:sldMk cId="3452935139" sldId="1802"/>
            <ac:picMk id="4" creationId="{1B74A564-C9AB-4E3C-8453-F794C9F07F8C}"/>
          </ac:picMkLst>
        </pc:picChg>
        <pc:picChg chg="add mod">
          <ac:chgData name="Cha Zhang" userId="64707871-5be2-4c62-9dd7-b6a6dfee9e7a" providerId="ADAL" clId="{D3B7B712-1B11-4772-BCEF-EE8BE8C51830}" dt="2017-07-14T22:10:09.554" v="257" actId="1076"/>
          <ac:picMkLst>
            <pc:docMk/>
            <pc:sldMk cId="3452935139" sldId="1802"/>
            <ac:picMk id="5" creationId="{BDF7FC72-69DA-46E0-ADC4-0078D219329F}"/>
          </ac:picMkLst>
        </pc:picChg>
        <pc:picChg chg="add mod">
          <ac:chgData name="Cha Zhang" userId="64707871-5be2-4c62-9dd7-b6a6dfee9e7a" providerId="ADAL" clId="{D3B7B712-1B11-4772-BCEF-EE8BE8C51830}" dt="2017-07-14T22:10:36.742" v="261" actId="1076"/>
          <ac:picMkLst>
            <pc:docMk/>
            <pc:sldMk cId="3452935139" sldId="1802"/>
            <ac:picMk id="6" creationId="{92D3259B-5B9B-4ACA-B06A-8EE599D19E04}"/>
          </ac:picMkLst>
        </pc:picChg>
        <pc:picChg chg="add del mod">
          <ac:chgData name="Cha Zhang" userId="64707871-5be2-4c62-9dd7-b6a6dfee9e7a" providerId="ADAL" clId="{D3B7B712-1B11-4772-BCEF-EE8BE8C51830}" dt="2017-07-14T22:19:07.015" v="266" actId="478"/>
          <ac:picMkLst>
            <pc:docMk/>
            <pc:sldMk cId="3452935139" sldId="1802"/>
            <ac:picMk id="7" creationId="{564D161C-10CB-4AB0-BCCC-5E4DE0F58BC9}"/>
          </ac:picMkLst>
        </pc:picChg>
        <pc:picChg chg="add mod">
          <ac:chgData name="Cha Zhang" userId="64707871-5be2-4c62-9dd7-b6a6dfee9e7a" providerId="ADAL" clId="{D3B7B712-1B11-4772-BCEF-EE8BE8C51830}" dt="2017-07-14T22:11:27.183" v="265" actId="1076"/>
          <ac:picMkLst>
            <pc:docMk/>
            <pc:sldMk cId="3452935139" sldId="1802"/>
            <ac:picMk id="8" creationId="{D1552EE7-1794-4E80-B58F-4C0D52E64583}"/>
          </ac:picMkLst>
        </pc:picChg>
        <pc:picChg chg="add mod">
          <ac:chgData name="Cha Zhang" userId="64707871-5be2-4c62-9dd7-b6a6dfee9e7a" providerId="ADAL" clId="{D3B7B712-1B11-4772-BCEF-EE8BE8C51830}" dt="2017-07-14T22:19:10.183" v="268" actId="1076"/>
          <ac:picMkLst>
            <pc:docMk/>
            <pc:sldMk cId="3452935139" sldId="1802"/>
            <ac:picMk id="9" creationId="{ACF2004B-FEB3-4719-97B9-EA9CFDBD9652}"/>
          </ac:picMkLst>
        </pc:picChg>
        <pc:picChg chg="add del mod">
          <ac:chgData name="Cha Zhang" userId="64707871-5be2-4c62-9dd7-b6a6dfee9e7a" providerId="ADAL" clId="{D3B7B712-1B11-4772-BCEF-EE8BE8C51830}" dt="2017-07-14T22:21:56.843" v="275" actId="478"/>
          <ac:picMkLst>
            <pc:docMk/>
            <pc:sldMk cId="3452935139" sldId="1802"/>
            <ac:picMk id="10" creationId="{933AB704-E71E-497F-B9F7-79880E94F81B}"/>
          </ac:picMkLst>
        </pc:picChg>
        <pc:picChg chg="add mod">
          <ac:chgData name="Cha Zhang" userId="64707871-5be2-4c62-9dd7-b6a6dfee9e7a" providerId="ADAL" clId="{D3B7B712-1B11-4772-BCEF-EE8BE8C51830}" dt="2017-07-14T22:22:12.475" v="278" actId="1076"/>
          <ac:picMkLst>
            <pc:docMk/>
            <pc:sldMk cId="3452935139" sldId="1802"/>
            <ac:picMk id="11" creationId="{24365754-4F33-43E1-AF23-4C6747F0EC1C}"/>
          </ac:picMkLst>
        </pc:picChg>
        <pc:picChg chg="add mod">
          <ac:chgData name="Cha Zhang" userId="64707871-5be2-4c62-9dd7-b6a6dfee9e7a" providerId="ADAL" clId="{D3B7B712-1B11-4772-BCEF-EE8BE8C51830}" dt="2017-07-14T22:22:03.273" v="277" actId="1076"/>
          <ac:picMkLst>
            <pc:docMk/>
            <pc:sldMk cId="3452935139" sldId="1802"/>
            <ac:picMk id="12" creationId="{A76B18B7-F095-49E9-B720-15F4FE311024}"/>
          </ac:picMkLst>
        </pc:picChg>
      </pc:sldChg>
      <pc:sldMasterChg chg="delSldLayout">
        <pc:chgData name="Cha Zhang" userId="64707871-5be2-4c62-9dd7-b6a6dfee9e7a" providerId="ADAL" clId="{D3B7B712-1B11-4772-BCEF-EE8BE8C51830}" dt="2017-07-14T21:37:08.340" v="81" actId="2696"/>
        <pc:sldMasterMkLst>
          <pc:docMk/>
          <pc:sldMasterMk cId="1191024825" sldId="2147484643"/>
        </pc:sldMasterMkLst>
        <pc:sldLayoutChg chg="del">
          <pc:chgData name="Cha Zhang" userId="64707871-5be2-4c62-9dd7-b6a6dfee9e7a" providerId="ADAL" clId="{D3B7B712-1B11-4772-BCEF-EE8BE8C51830}" dt="2017-07-14T21:37:08.340" v="81" actId="2696"/>
          <pc:sldLayoutMkLst>
            <pc:docMk/>
            <pc:sldMasterMk cId="1191024825" sldId="2147484643"/>
            <pc:sldLayoutMk cId="976406260" sldId="2147484716"/>
          </pc:sldLayoutMkLst>
        </pc:sldLayoutChg>
        <pc:sldLayoutChg chg="del">
          <pc:chgData name="Cha Zhang" userId="64707871-5be2-4c62-9dd7-b6a6dfee9e7a" providerId="ADAL" clId="{D3B7B712-1B11-4772-BCEF-EE8BE8C51830}" dt="2017-07-14T21:37:08.340" v="81" actId="2696"/>
          <pc:sldLayoutMkLst>
            <pc:docMk/>
            <pc:sldMasterMk cId="1191024825" sldId="2147484643"/>
            <pc:sldLayoutMk cId="4268760466" sldId="2147484717"/>
          </pc:sldLayoutMkLst>
        </pc:sldLayoutChg>
        <pc:sldLayoutChg chg="del">
          <pc:chgData name="Cha Zhang" userId="64707871-5be2-4c62-9dd7-b6a6dfee9e7a" providerId="ADAL" clId="{D3B7B712-1B11-4772-BCEF-EE8BE8C51830}" dt="2017-07-14T21:37:08.340" v="81" actId="2696"/>
          <pc:sldLayoutMkLst>
            <pc:docMk/>
            <pc:sldMasterMk cId="1191024825" sldId="2147484643"/>
            <pc:sldLayoutMk cId="2630651695" sldId="2147484718"/>
          </pc:sldLayoutMkLst>
        </pc:sldLayoutChg>
      </pc:sldMasterChg>
    </pc:docChg>
  </pc:docChgLst>
  <pc:docChgLst>
    <pc:chgData name="Darren Jefford" userId="c015bc4e-a3d8-467f-9aa2-72ac0d7c781f" providerId="ADAL" clId="{639E4E6A-87C1-45FE-A8EC-1DBF27E064A0}"/>
    <pc:docChg chg="undo delSld modSld modSection">
      <pc:chgData name="Darren Jefford" userId="c015bc4e-a3d8-467f-9aa2-72ac0d7c781f" providerId="ADAL" clId="{639E4E6A-87C1-45FE-A8EC-1DBF27E064A0}" dt="2017-05-01T20:40:49.783" v="101" actId="2696"/>
      <pc:docMkLst>
        <pc:docMk/>
      </pc:docMkLst>
      <pc:sldChg chg="modSp">
        <pc:chgData name="Darren Jefford" userId="c015bc4e-a3d8-467f-9aa2-72ac0d7c781f" providerId="ADAL" clId="{639E4E6A-87C1-45FE-A8EC-1DBF27E064A0}" dt="2017-05-01T20:38:50.506" v="98" actId="20577"/>
        <pc:sldMkLst>
          <pc:docMk/>
          <pc:sldMk cId="3788647698" sldId="1502"/>
        </pc:sldMkLst>
        <pc:spChg chg="mod">
          <ac:chgData name="Darren Jefford" userId="c015bc4e-a3d8-467f-9aa2-72ac0d7c781f" providerId="ADAL" clId="{639E4E6A-87C1-45FE-A8EC-1DBF27E064A0}" dt="2017-05-01T20:38:33.842" v="93" actId="14100"/>
          <ac:spMkLst>
            <pc:docMk/>
            <pc:sldMk cId="3788647698" sldId="1502"/>
            <ac:spMk id="4" creationId="{00000000-0000-0000-0000-000000000000}"/>
          </ac:spMkLst>
        </pc:spChg>
        <pc:spChg chg="mod">
          <ac:chgData name="Darren Jefford" userId="c015bc4e-a3d8-467f-9aa2-72ac0d7c781f" providerId="ADAL" clId="{639E4E6A-87C1-45FE-A8EC-1DBF27E064A0}" dt="2017-05-01T20:30:42.129" v="89" actId="20577"/>
          <ac:spMkLst>
            <pc:docMk/>
            <pc:sldMk cId="3788647698" sldId="1502"/>
            <ac:spMk id="5" creationId="{00000000-0000-0000-0000-000000000000}"/>
          </ac:spMkLst>
        </pc:spChg>
        <pc:spChg chg="mod">
          <ac:chgData name="Darren Jefford" userId="c015bc4e-a3d8-467f-9aa2-72ac0d7c781f" providerId="ADAL" clId="{639E4E6A-87C1-45FE-A8EC-1DBF27E064A0}" dt="2017-05-01T20:38:50.506" v="98" actId="20577"/>
          <ac:spMkLst>
            <pc:docMk/>
            <pc:sldMk cId="3788647698" sldId="1502"/>
            <ac:spMk id="6" creationId="{00000000-0000-0000-0000-000000000000}"/>
          </ac:spMkLst>
        </pc:spChg>
      </pc:sldChg>
      <pc:sldChg chg="del">
        <pc:chgData name="Darren Jefford" userId="c015bc4e-a3d8-467f-9aa2-72ac0d7c781f" providerId="ADAL" clId="{639E4E6A-87C1-45FE-A8EC-1DBF27E064A0}" dt="2017-05-01T20:40:27.484" v="99" actId="2696"/>
        <pc:sldMkLst>
          <pc:docMk/>
          <pc:sldMk cId="3355163219" sldId="1550"/>
        </pc:sldMkLst>
      </pc:sldChg>
      <pc:sldChg chg="del">
        <pc:chgData name="Darren Jefford" userId="c015bc4e-a3d8-467f-9aa2-72ac0d7c781f" providerId="ADAL" clId="{639E4E6A-87C1-45FE-A8EC-1DBF27E064A0}" dt="2017-05-01T20:40:43.341" v="100" actId="2696"/>
        <pc:sldMkLst>
          <pc:docMk/>
          <pc:sldMk cId="2528545129" sldId="1552"/>
        </pc:sldMkLst>
      </pc:sldChg>
      <pc:sldChg chg="del">
        <pc:chgData name="Darren Jefford" userId="c015bc4e-a3d8-467f-9aa2-72ac0d7c781f" providerId="ADAL" clId="{639E4E6A-87C1-45FE-A8EC-1DBF27E064A0}" dt="2017-05-01T20:40:49.783" v="101" actId="2696"/>
        <pc:sldMkLst>
          <pc:docMk/>
          <pc:sldMk cId="281029544" sldId="1553"/>
        </pc:sldMkLst>
      </pc:sldChg>
    </pc:docChg>
  </pc:docChgLst>
  <pc:docChgLst>
    <pc:chgData name="Cha Zhang" userId="64707871-5be2-4c62-9dd7-b6a6dfee9e7a" providerId="ADAL" clId="{F729D561-BE4E-4D74-A8E7-2988299B4FFD}"/>
    <pc:docChg chg="modSld">
      <pc:chgData name="Cha Zhang" userId="64707871-5be2-4c62-9dd7-b6a6dfee9e7a" providerId="ADAL" clId="{F729D561-BE4E-4D74-A8E7-2988299B4FFD}" dt="2017-06-07T21:20:43.367" v="1" actId="20577"/>
      <pc:docMkLst>
        <pc:docMk/>
      </pc:docMkLst>
      <pc:sldChg chg="modSp">
        <pc:chgData name="Cha Zhang" userId="64707871-5be2-4c62-9dd7-b6a6dfee9e7a" providerId="ADAL" clId="{F729D561-BE4E-4D74-A8E7-2988299B4FFD}" dt="2017-06-07T21:20:43.367" v="1" actId="20577"/>
        <pc:sldMkLst>
          <pc:docMk/>
          <pc:sldMk cId="3511336600" sldId="1675"/>
        </pc:sldMkLst>
        <pc:spChg chg="mod">
          <ac:chgData name="Cha Zhang" userId="64707871-5be2-4c62-9dd7-b6a6dfee9e7a" providerId="ADAL" clId="{F729D561-BE4E-4D74-A8E7-2988299B4FFD}" dt="2017-06-07T21:20:43.367" v="1" actId="20577"/>
          <ac:spMkLst>
            <pc:docMk/>
            <pc:sldMk cId="3511336600" sldId="1675"/>
            <ac:spMk id="4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7-05-22T14:28:48.215" idx="1">
    <p:pos x="2800" y="2099"/>
    <p:text>Not sure what this means?</p:text>
    <p:extLst>
      <p:ext uri="{C676402C-5697-4E1C-873F-D02D1690AC5C}">
        <p15:threadingInfo xmlns:p15="http://schemas.microsoft.com/office/powerpoint/2012/main" timeZoneBias="420"/>
      </p:ext>
    </p:extLst>
  </p:cm>
  <p:cm authorId="5" dt="2017-05-22T14:29:06.251" idx="2">
    <p:pos x="3218" y="2755"/>
    <p:text>Can we articulate what this means? Can we say anything about why TensorFlow users should try Cognitive Toolkit?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7-05-22T14:31:56.713" idx="3">
    <p:pos x="2993" y="992"/>
    <p:text>I went to this site and there are several tables. Does the "fastest" cover all the tests? Can we say what are the benefits of "fastest" to users?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8/22/2017 2:50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8/22/2017 2:50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7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At super</a:t>
            </a:r>
            <a:r>
              <a:rPr lang="en-US" baseline="0"/>
              <a:t> computing conference 2016 in Salt Lake City, NVIDIA announced deep partnership with Microsoft, to deliver AI to businesses by leveraging speed and scalability powered by Cognitive Toolkit.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D2F63-B7DF-4681-8B63-CDFEE8759C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5444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8/22/2017 2:50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80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8/22/2017 2:50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2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8/22/2017 2:50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1307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8/22/2017 2:50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8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8/22/2017 2:50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0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8/22/2017 2:50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9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8/22/2017 2:50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10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8/22/2017 2:50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384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emphasize $root$ to make it come out very clearly that variables inside can be overridden/tasks can be parameterized from the command-line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93854-74A5-4B34-8F21-E347D4FBA1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24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8/22/2017 2:50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673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very simple to parallelize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93854-74A5-4B34-8F21-E347D4FBA1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496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(just</a:t>
            </a:r>
            <a:r>
              <a:rPr lang="en-US" baseline="0"/>
              <a:t> explain: (1) deserialization incl. </a:t>
            </a:r>
            <a:r>
              <a:rPr lang="en-US" baseline="0" err="1"/>
              <a:t>IDeserializer</a:t>
            </a:r>
            <a:r>
              <a:rPr lang="en-US" baseline="0"/>
              <a:t> and (2) auto-randomization)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93854-74A5-4B34-8F21-E347D4FBA1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241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(just</a:t>
            </a:r>
            <a:r>
              <a:rPr lang="en-US" baseline="0"/>
              <a:t> explain: (1) deserialization incl. </a:t>
            </a:r>
            <a:r>
              <a:rPr lang="en-US" baseline="0" err="1"/>
              <a:t>IDeserializer</a:t>
            </a:r>
            <a:r>
              <a:rPr lang="en-US" baseline="0"/>
              <a:t> and (2) auto-randomization)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93854-74A5-4B34-8F21-E347D4FBA1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130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very simple to parallelize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93854-74A5-4B34-8F21-E347D4FBA1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945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8/22/2017 2:50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188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Say that word</a:t>
            </a:r>
            <a:r>
              <a:rPr lang="en-US" baseline="0"/>
              <a:t> gets magically transformed into a numeric vector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A66CD-3031-42AA-BB06-BD93F9236F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22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Generating word embedding via</a:t>
            </a:r>
            <a:r>
              <a:rPr lang="en-US" baseline="0"/>
              <a:t> techniques like </a:t>
            </a:r>
            <a:r>
              <a:rPr lang="en-US" baseline="0" err="1"/>
              <a:t>GloVe</a:t>
            </a:r>
            <a:r>
              <a:rPr lang="en-US" baseline="0"/>
              <a:t> and Word2vec are popular. However, this is beyond the scope of this course.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A66CD-3031-42AA-BB06-BD93F9236F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52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D2F63-B7DF-4681-8B63-CDFEE8759C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983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8/22/2017 2:50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04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8/22/2017 2:50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5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8/22/2017 2:50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10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8/22/2017 2:50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0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8/22/2017 2:50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86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93854-74A5-4B34-8F21-E347D4FBA11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49159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8/22/2017 2:50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0590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258947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4030663"/>
            <a:ext cx="12436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865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274638" y="1211264"/>
            <a:ext cx="11658296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7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  <p:bldP spid="8" grpId="0" animBg="1"/>
      <p:bldP spid="8" grpId="1" animBg="1"/>
      <p:bldP spid="8" grpId="2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680" y="2383224"/>
            <a:ext cx="11275737" cy="421439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1813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299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680" y="2383224"/>
            <a:ext cx="11275737" cy="421439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1813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990101" y="6552018"/>
            <a:ext cx="3131408" cy="28120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1809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7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34980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11275737" cy="418587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89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4" y="717932"/>
            <a:ext cx="6712075" cy="70105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6693619" cy="418587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4" y="1340989"/>
            <a:ext cx="6712075" cy="595471"/>
          </a:xfrm>
        </p:spPr>
        <p:txBody>
          <a:bodyPr/>
          <a:lstStyle>
            <a:lvl1pPr marL="0" indent="0" algn="l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70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439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3162433"/>
            <a:ext cx="11306829" cy="66966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876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153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4824" y="2392999"/>
            <a:ext cx="5604691" cy="4185610"/>
          </a:xfrm>
        </p:spPr>
        <p:txBody>
          <a:bodyPr/>
          <a:lstStyle>
            <a:lvl1pPr marL="262647" indent="-262647">
              <a:buSzPct val="100000"/>
              <a:buFontTx/>
              <a:buBlip>
                <a:blip r:embed="rId2"/>
              </a:buBlip>
              <a:defRPr sz="2720" b="0">
                <a:solidFill>
                  <a:schemeClr val="bg1"/>
                </a:solidFill>
              </a:defRPr>
            </a:lvl1pPr>
            <a:lvl2pPr marL="910271" indent="-262647">
              <a:buSzPct val="100000"/>
              <a:buFontTx/>
              <a:buBlip>
                <a:blip r:embed="rId2"/>
              </a:buBlip>
              <a:defRPr sz="2266" b="0">
                <a:solidFill>
                  <a:schemeClr val="bg1"/>
                </a:solidFill>
              </a:defRPr>
            </a:lvl2pPr>
            <a:lvl3pPr marL="1422974" indent="-188891">
              <a:buSzPct val="100000"/>
              <a:buFontTx/>
              <a:buBlip>
                <a:blip r:embed="rId2"/>
              </a:buBlip>
              <a:defRPr sz="2040" b="0">
                <a:solidFill>
                  <a:schemeClr val="bg1"/>
                </a:solidFill>
              </a:defRPr>
            </a:lvl3pPr>
            <a:lvl4pPr marL="2011232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4pPr>
            <a:lvl5pPr marL="2399806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962" y="2392999"/>
            <a:ext cx="5604690" cy="4185610"/>
          </a:xfrm>
        </p:spPr>
        <p:txBody>
          <a:bodyPr/>
          <a:lstStyle>
            <a:lvl1pPr marL="262647" indent="-262647">
              <a:buSzPct val="100000"/>
              <a:buFontTx/>
              <a:buBlip>
                <a:blip r:embed="rId2"/>
              </a:buBlip>
              <a:defRPr sz="2720" b="0">
                <a:solidFill>
                  <a:schemeClr val="bg1"/>
                </a:solidFill>
              </a:defRPr>
            </a:lvl1pPr>
            <a:lvl2pPr marL="910271" indent="-262647">
              <a:buSzPct val="100000"/>
              <a:buFontTx/>
              <a:buBlip>
                <a:blip r:embed="rId2"/>
              </a:buBlip>
              <a:defRPr sz="2266" b="0">
                <a:solidFill>
                  <a:schemeClr val="bg1"/>
                </a:solidFill>
              </a:defRPr>
            </a:lvl2pPr>
            <a:lvl3pPr marL="1422974" indent="-188891">
              <a:buSzPct val="100000"/>
              <a:buFontTx/>
              <a:buBlip>
                <a:blip r:embed="rId2"/>
              </a:buBlip>
              <a:defRPr sz="2040" b="0">
                <a:solidFill>
                  <a:schemeClr val="bg1"/>
                </a:solidFill>
              </a:defRPr>
            </a:lvl3pPr>
            <a:lvl4pPr marL="2011232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4pPr>
            <a:lvl5pPr marL="2399806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37856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73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720" y="6065765"/>
            <a:ext cx="8915035" cy="418538"/>
          </a:xfrm>
        </p:spPr>
        <p:txBody>
          <a:bodyPr anchor="b"/>
          <a:lstStyle>
            <a:lvl1pPr algn="l">
              <a:defRPr sz="2266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07" y="5827214"/>
            <a:ext cx="8552862" cy="1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</p:spTree>
    <p:extLst>
      <p:ext uri="{BB962C8B-B14F-4D97-AF65-F5344CB8AC3E}">
        <p14:creationId xmlns:p14="http://schemas.microsoft.com/office/powerpoint/2010/main" val="248568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5858205"/>
            <a:ext cx="11306829" cy="606880"/>
          </a:xfrm>
        </p:spPr>
        <p:txBody>
          <a:bodyPr anchor="ctr"/>
          <a:lstStyle>
            <a:lvl1pPr algn="l">
              <a:defRPr sz="362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7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73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0994" y="2057809"/>
            <a:ext cx="6698122" cy="1714631"/>
          </a:xfrm>
        </p:spPr>
        <p:txBody>
          <a:bodyPr anchor="b">
            <a:normAutofit/>
          </a:bodyPr>
          <a:lstStyle>
            <a:lvl1pPr algn="l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133" y="3967719"/>
            <a:ext cx="6689115" cy="1252833"/>
          </a:xfrm>
        </p:spPr>
        <p:txBody>
          <a:bodyPr/>
          <a:lstStyle>
            <a:lvl1pPr marL="0" indent="0" algn="l">
              <a:buNone/>
              <a:defRPr sz="2448">
                <a:solidFill>
                  <a:srgbClr val="BBD80B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5038597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115227" y="2483565"/>
            <a:ext cx="10189123" cy="1714631"/>
          </a:xfrm>
        </p:spPr>
        <p:txBody>
          <a:bodyPr anchor="b">
            <a:normAutofit/>
          </a:bodyPr>
          <a:lstStyle>
            <a:lvl1pPr algn="ctr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chapter</a:t>
            </a:r>
            <a:br>
              <a:rPr lang="en-US"/>
            </a:br>
            <a:r>
              <a:rPr lang="en-US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86103353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51626670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210686985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7"/>
            <a:ext cx="10726460" cy="79335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554531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78946529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7"/>
            <a:ext cx="10726460" cy="79335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73489" y="1165754"/>
            <a:ext cx="10807979" cy="0"/>
          </a:xfrm>
          <a:prstGeom prst="line">
            <a:avLst/>
          </a:prstGeom>
          <a:ln w="38100">
            <a:solidFill>
              <a:srgbClr val="ECD5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353696405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41140665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3028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7397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4846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7081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735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5418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80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6103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941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9516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4437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74638" y="1211264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806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274638" y="1211264"/>
            <a:ext cx="11658296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72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  <p:bldP spid="8" grpId="0" animBg="1"/>
      <p:bldP spid="8" grpId="1" animBg="1"/>
      <p:bldP spid="8" grpId="2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612233"/>
            <a:ext cx="12436478" cy="2911642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9667" y="1856412"/>
            <a:ext cx="11887200" cy="122758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8698" y="3423809"/>
            <a:ext cx="10195024" cy="8038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5254" y="489050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9" y="2023254"/>
            <a:ext cx="7467599" cy="182073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3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3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4" y="3972357"/>
            <a:ext cx="10195024" cy="7473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15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4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855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8566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97566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57230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153612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03737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1473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9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56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9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95874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299432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537807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7963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140511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9940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2533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54945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98619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37434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882910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618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02710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4030663"/>
            <a:ext cx="12436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65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0994" y="2057809"/>
            <a:ext cx="6698122" cy="1714631"/>
          </a:xfrm>
        </p:spPr>
        <p:txBody>
          <a:bodyPr anchor="b">
            <a:normAutofit/>
          </a:bodyPr>
          <a:lstStyle>
            <a:lvl1pPr algn="l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133" y="3967719"/>
            <a:ext cx="6689115" cy="1252833"/>
          </a:xfrm>
        </p:spPr>
        <p:txBody>
          <a:bodyPr/>
          <a:lstStyle>
            <a:lvl1pPr marL="0" indent="0" algn="l">
              <a:buNone/>
              <a:defRPr sz="2448">
                <a:solidFill>
                  <a:srgbClr val="BBD80B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15461691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115227" y="2483565"/>
            <a:ext cx="10189123" cy="1714631"/>
          </a:xfrm>
        </p:spPr>
        <p:txBody>
          <a:bodyPr anchor="b">
            <a:normAutofit/>
          </a:bodyPr>
          <a:lstStyle>
            <a:lvl1pPr algn="ctr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chapter</a:t>
            </a:r>
            <a:br>
              <a:rPr lang="en-US"/>
            </a:br>
            <a:r>
              <a:rPr lang="en-US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8171806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326032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42402182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7"/>
            <a:ext cx="10726460" cy="79335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6972752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6075057"/>
            <a:ext cx="12436475" cy="97200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2968812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7"/>
            <a:ext cx="10726460" cy="79335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-91946"/>
            <a:ext cx="12499971" cy="7132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8636280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650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862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12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082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528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888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568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888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113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45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902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74638" y="1211264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457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612233"/>
            <a:ext cx="12436478" cy="2911642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9667" y="1856412"/>
            <a:ext cx="11887200" cy="122758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8698" y="3423809"/>
            <a:ext cx="10195024" cy="8038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5254" y="489050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9" y="2023254"/>
            <a:ext cx="7467599" cy="182073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3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3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4" y="3972357"/>
            <a:ext cx="10195024" cy="7473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88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855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8566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49818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435319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72820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50533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635210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9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159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064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4375587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750816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57342764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358231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65062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47263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20240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495862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310104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165530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6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10" Type="http://schemas.openxmlformats.org/officeDocument/2006/relationships/image" Target="../media/image16.jpg"/><Relationship Id="rId4" Type="http://schemas.openxmlformats.org/officeDocument/2006/relationships/slideLayout" Target="../slideLayouts/slideLayout118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669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3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2" r:id="rId1"/>
    <p:sldLayoutId id="2147484693" r:id="rId2"/>
    <p:sldLayoutId id="2147484694" r:id="rId3"/>
    <p:sldLayoutId id="2147484695" r:id="rId4"/>
    <p:sldLayoutId id="2147484696" r:id="rId5"/>
    <p:sldLayoutId id="2147484697" r:id="rId6"/>
    <p:sldLayoutId id="2147484698" r:id="rId7"/>
    <p:sldLayoutId id="2147484699" r:id="rId8"/>
    <p:sldLayoutId id="2147484700" r:id="rId9"/>
    <p:sldLayoutId id="2147484701" r:id="rId10"/>
    <p:sldLayoutId id="2147484702" r:id="rId11"/>
    <p:sldLayoutId id="2147484703" r:id="rId1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708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  <p:sldLayoutId id="2147484534" r:id="rId19"/>
    <p:sldLayoutId id="2147484535" r:id="rId20"/>
    <p:sldLayoutId id="2147484536" r:id="rId21"/>
    <p:sldLayoutId id="2147484537" r:id="rId22"/>
    <p:sldLayoutId id="2147484538" r:id="rId23"/>
    <p:sldLayoutId id="2147484539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119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2" r:id="rId1"/>
    <p:sldLayoutId id="2147484543" r:id="rId2"/>
    <p:sldLayoutId id="2147484544" r:id="rId3"/>
    <p:sldLayoutId id="2147484545" r:id="rId4"/>
    <p:sldLayoutId id="2147484546" r:id="rId5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08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/>
        <a:buChar char="•"/>
        <a:defRPr sz="2856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448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04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39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3" r:id="rId1"/>
    <p:sldLayoutId id="2147484564" r:id="rId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08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/>
        <a:buChar char="•"/>
        <a:defRPr sz="2856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448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04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B00FA-6132-43DF-8913-3F9A7D6360BB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  <p:sldLayoutId id="2147484642" r:id="rId1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024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4" r:id="rId1"/>
    <p:sldLayoutId id="2147484645" r:id="rId2"/>
    <p:sldLayoutId id="2147484646" r:id="rId3"/>
    <p:sldLayoutId id="2147484647" r:id="rId4"/>
    <p:sldLayoutId id="2147484648" r:id="rId5"/>
    <p:sldLayoutId id="2147484649" r:id="rId6"/>
    <p:sldLayoutId id="2147484650" r:id="rId7"/>
    <p:sldLayoutId id="2147484651" r:id="rId8"/>
    <p:sldLayoutId id="2147484652" r:id="rId9"/>
    <p:sldLayoutId id="2147484653" r:id="rId10"/>
    <p:sldLayoutId id="2147484654" r:id="rId11"/>
    <p:sldLayoutId id="2147484655" r:id="rId12"/>
    <p:sldLayoutId id="2147484656" r:id="rId13"/>
    <p:sldLayoutId id="2147484657" r:id="rId14"/>
    <p:sldLayoutId id="2147484658" r:id="rId15"/>
    <p:sldLayoutId id="2147484659" r:id="rId16"/>
    <p:sldLayoutId id="2147484660" r:id="rId17"/>
    <p:sldLayoutId id="2147484661" r:id="rId18"/>
    <p:sldLayoutId id="2147484662" r:id="rId19"/>
    <p:sldLayoutId id="2147484663" r:id="rId20"/>
    <p:sldLayoutId id="2147484664" r:id="rId21"/>
    <p:sldLayoutId id="2147484665" r:id="rId22"/>
    <p:sldLayoutId id="2147484666" r:id="rId23"/>
    <p:sldLayoutId id="2147484667" r:id="rId24"/>
    <p:sldLayoutId id="2147484668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405" y="740603"/>
            <a:ext cx="11303667" cy="66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6419" y="2269144"/>
            <a:ext cx="11276031" cy="442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064453" y="6608183"/>
            <a:ext cx="363849" cy="18312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63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90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90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508121" y="6647998"/>
            <a:ext cx="661336" cy="12214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</p:grpSp>
    </p:spTree>
    <p:extLst>
      <p:ext uri="{BB962C8B-B14F-4D97-AF65-F5344CB8AC3E}">
        <p14:creationId xmlns:p14="http://schemas.microsoft.com/office/powerpoint/2010/main" val="21536997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8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5pPr>
      <a:lvl6pPr marL="518099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6pPr>
      <a:lvl7pPr marL="1036198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7pPr>
      <a:lvl8pPr marL="1554297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8pPr>
      <a:lvl9pPr marL="2072396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2266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47624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2040" b="0">
          <a:solidFill>
            <a:schemeClr val="bg1"/>
          </a:solidFill>
          <a:latin typeface="Trebuchet MS" pitchFamily="34" charset="0"/>
        </a:defRPr>
      </a:lvl2pPr>
      <a:lvl3pPr marL="1234083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1813" b="0">
          <a:solidFill>
            <a:schemeClr val="bg1"/>
          </a:solidFill>
          <a:latin typeface="Trebuchet MS" pitchFamily="34" charset="0"/>
        </a:defRPr>
      </a:lvl3pPr>
      <a:lvl4pPr marL="2011232" indent="-259050" algn="l" rtl="0" fontAlgn="base">
        <a:spcBef>
          <a:spcPct val="20000"/>
        </a:spcBef>
        <a:spcAft>
          <a:spcPct val="0"/>
        </a:spcAft>
        <a:buChar char="–"/>
        <a:defRPr sz="2266">
          <a:solidFill>
            <a:schemeClr val="bg1"/>
          </a:solidFill>
          <a:latin typeface="+mn-lt"/>
        </a:defRPr>
      </a:lvl4pPr>
      <a:lvl5pPr marL="2399806" indent="-259050" algn="l" rtl="0" fontAlgn="base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5pPr>
      <a:lvl6pPr marL="2917905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6pPr>
      <a:lvl7pPr marL="3436004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7pPr>
      <a:lvl8pPr marL="3954103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8pPr>
      <a:lvl9pPr marL="4472202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099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198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297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396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495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594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6693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4792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615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84" r:id="rId2"/>
    <p:sldLayoutId id="2147484685" r:id="rId3"/>
    <p:sldLayoutId id="2147484686" r:id="rId4"/>
    <p:sldLayoutId id="2147484687" r:id="rId5"/>
    <p:sldLayoutId id="2147484688" r:id="rId6"/>
    <p:sldLayoutId id="2147484689" r:id="rId7"/>
    <p:sldLayoutId id="2147484690" r:id="rId8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08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/>
        <a:buChar char="•"/>
        <a:defRPr sz="2856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448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04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NTK/wik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33.png"/><Relationship Id="rId5" Type="http://schemas.openxmlformats.org/officeDocument/2006/relationships/hyperlink" Target="http://stackoverflow.com/search?q=cntk" TargetMode="External"/><Relationship Id="rId4" Type="http://schemas.openxmlformats.org/officeDocument/2006/relationships/hyperlink" Target="https://docs.microsoft.com/en-us/cognitive-toolki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tk.ai/pythondocs/tutorial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NTK/tree/master/Tutorial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books.azure.com/cntk/libraries/tutorial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087327173"/>
              </p:ext>
            </p:extLst>
          </p:nvPr>
        </p:nvSpPr>
        <p:spPr>
          <a:xfrm>
            <a:off x="293732" y="1174977"/>
            <a:ext cx="11616029" cy="172282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5350" b="1"/>
              <a:t>Scalable Deep Learning </a:t>
            </a:r>
            <a:br>
              <a:rPr lang="en-US" sz="5350" b="1"/>
            </a:br>
            <a:r>
              <a:rPr lang="en-US" sz="5350" b="1"/>
              <a:t>with</a:t>
            </a:r>
            <a:br>
              <a:rPr lang="en-US" sz="5350" b="1"/>
            </a:br>
            <a:r>
              <a:rPr lang="en-US" sz="5350" b="1"/>
              <a:t>Microsoft Cognitive Toolkit</a:t>
            </a:r>
            <a:br>
              <a:rPr>
                <a:solidFill>
                  <a:schemeClr val="tx1"/>
                </a:solidFill>
                <a:latin typeface="+mn-ea"/>
                <a:cs typeface="+mn-ea"/>
              </a:rPr>
            </a:br>
            <a:br>
              <a:rPr>
                <a:solidFill>
                  <a:schemeClr val="tx1"/>
                </a:solidFill>
                <a:latin typeface="+mn-ea"/>
                <a:cs typeface="+mn-ea"/>
              </a:rPr>
            </a:br>
            <a:r>
              <a:rPr sz="270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  <a:t>Cha Zhang, Prin. Researcher</a:t>
            </a:r>
            <a:br>
              <a:rPr sz="270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</a:br>
            <a:r>
              <a:rPr lang="en-US" sz="270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  <a:t>Emad Barsoum</a:t>
            </a:r>
            <a:r>
              <a:rPr sz="270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  <a:t> </a:t>
            </a:r>
            <a:br>
              <a:rPr sz="270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</a:br>
            <a:r>
              <a:rPr sz="270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  <a:t>Sayan Pathak, Prin. ML Scientist</a:t>
            </a:r>
            <a:br>
              <a:rPr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sz="5350" b="1"/>
              <a:t> </a:t>
            </a:r>
            <a:br>
              <a:rPr>
                <a:solidFill>
                  <a:schemeClr val="tx1"/>
                </a:solidFill>
                <a:latin typeface="+mn-ea"/>
                <a:cs typeface="+mn-ea"/>
              </a:rPr>
            </a:br>
            <a:br>
              <a:rPr>
                <a:solidFill>
                  <a:schemeClr val="tx1"/>
                </a:solidFill>
                <a:latin typeface="+mn-ea"/>
                <a:cs typeface="+mn-ea"/>
              </a:rPr>
            </a:br>
            <a:br>
              <a:rPr>
                <a:solidFill>
                  <a:schemeClr val="tx1"/>
                </a:solidFill>
                <a:latin typeface="+mn-ea"/>
                <a:cs typeface="+mn-ea"/>
              </a:rPr>
            </a:br>
            <a:br>
              <a:rPr>
                <a:solidFill>
                  <a:schemeClr val="tx1"/>
                </a:solidFill>
                <a:latin typeface="+mn-ea"/>
                <a:cs typeface="+mn-ea"/>
              </a:rPr>
            </a:br>
            <a:br>
              <a:rPr>
                <a:solidFill>
                  <a:schemeClr val="tx1"/>
                </a:solidFill>
                <a:latin typeface="+mn-ea"/>
                <a:cs typeface="+mn-ea"/>
              </a:rPr>
            </a:br>
            <a:br>
              <a:rPr>
                <a:solidFill>
                  <a:schemeClr val="tx1"/>
                </a:solidFill>
                <a:latin typeface="+mn-ea"/>
                <a:cs typeface="+mn-ea"/>
              </a:rPr>
            </a:br>
            <a:br>
              <a:rPr>
                <a:solidFill>
                  <a:schemeClr val="tx1"/>
                </a:solidFill>
                <a:latin typeface="+mn-ea"/>
                <a:cs typeface="+mn-ea"/>
              </a:rPr>
            </a:br>
            <a:endParaRPr lang="en-US" sz="4896"/>
          </a:p>
        </p:txBody>
      </p:sp>
      <p:sp>
        <p:nvSpPr>
          <p:cNvPr id="2" name="Rectangle 1"/>
          <p:cNvSpPr/>
          <p:nvPr/>
        </p:nvSpPr>
        <p:spPr>
          <a:xfrm>
            <a:off x="188914" y="4853922"/>
            <a:ext cx="11685668" cy="1262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28">
                <a:solidFill>
                  <a:srgbClr val="FFFFFF"/>
                </a:solidFill>
                <a:latin typeface="Segoe UI Light"/>
              </a:rPr>
              <a:t>With many contributors:</a:t>
            </a:r>
          </a:p>
          <a:p>
            <a:pPr lvl="0"/>
            <a:endParaRPr lang="en-US" sz="306">
              <a:solidFill>
                <a:srgbClr val="FFFFFF"/>
              </a:solidFill>
              <a:effectLst>
                <a:glow>
                  <a:srgbClr val="DC3C00"/>
                </a:glow>
              </a:effectLst>
              <a:latin typeface="Segoe UI Light"/>
            </a:endParaRPr>
          </a:p>
          <a:p>
            <a:pPr lvl="0"/>
            <a:r>
              <a:rPr lang="en-US" sz="1428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A. Agarwal, E. Akchurin, E. Barsoum, C. Basoglu, G. Chen, S. Cyphers, W. Darling, J. </a:t>
            </a:r>
            <a:r>
              <a:rPr lang="en-US" sz="1428" err="1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Droppo</a:t>
            </a:r>
            <a:r>
              <a:rPr lang="en-US" sz="1428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, K. Deng, A. </a:t>
            </a:r>
            <a:r>
              <a:rPr lang="en-US" sz="1428" err="1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Eversole</a:t>
            </a:r>
            <a:r>
              <a:rPr lang="en-US" sz="1428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, B. </a:t>
            </a:r>
            <a:r>
              <a:rPr lang="en-US" sz="1428" err="1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Guenter</a:t>
            </a:r>
            <a:r>
              <a:rPr lang="en-US" sz="1428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, P. He, M. Hillebrand, X. Huang, Z. Huang, R. Hoens, V. Ivanov, A. Kamenev, N. Karampatziakis, P. Kranen, O. </a:t>
            </a:r>
            <a:r>
              <a:rPr lang="en-US" sz="1428" err="1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Kuchaiev</a:t>
            </a:r>
            <a:r>
              <a:rPr lang="en-US" sz="1428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, W. Manousek, C. Marschner, A. May, B. Mitra, O. Nano, G. Navarro, A. Orlov, M. Radmilac, A. Reznichenko, P. </a:t>
            </a:r>
            <a:r>
              <a:rPr lang="en-US" sz="1428" err="1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Parthasarathi</a:t>
            </a:r>
            <a:r>
              <a:rPr lang="en-US" sz="1428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, S. Pathak, B. Peng, A. Reznichenko, W. Richert, F. Seide, M. Seltzer, M. Slaney, A. Stolcke, T. Will, H. Wang, Z. Wang, W. </a:t>
            </a:r>
            <a:r>
              <a:rPr lang="en-US" sz="1428" err="1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Xio</a:t>
            </a:r>
            <a:r>
              <a:rPr lang="en-US" sz="1428">
                <a:solidFill>
                  <a:srgbClr val="FFFFFF"/>
                </a:solidFill>
                <a:effectLst>
                  <a:glow>
                    <a:srgbClr val="DC3C00"/>
                  </a:glow>
                </a:effectLst>
                <a:latin typeface="Segoe UI Light"/>
              </a:rPr>
              <a:t>. Yao, D. Yu, C. Zhang, Y. Zhang, G. Zweig</a:t>
            </a:r>
          </a:p>
        </p:txBody>
      </p:sp>
    </p:spTree>
    <p:extLst>
      <p:ext uri="{BB962C8B-B14F-4D97-AF65-F5344CB8AC3E}">
        <p14:creationId xmlns:p14="http://schemas.microsoft.com/office/powerpoint/2010/main" val="351133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4667" y="117168"/>
            <a:ext cx="10724938" cy="13519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Superior performance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43" y="366789"/>
            <a:ext cx="4652180" cy="65072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03" y="1301601"/>
            <a:ext cx="1422775" cy="1422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3" y="1315374"/>
            <a:ext cx="1405089" cy="1409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49" y="1301601"/>
            <a:ext cx="1429715" cy="1422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799" y="3342958"/>
            <a:ext cx="5131419" cy="28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4667" y="117168"/>
            <a:ext cx="10724938" cy="13519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Scalability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04" y="1111660"/>
            <a:ext cx="4941418" cy="579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25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380" y="346784"/>
            <a:ext cx="4113772" cy="67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80" kern="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Where to begin?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381" y="1038416"/>
            <a:ext cx="5739072" cy="1787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GitHub</a:t>
            </a:r>
            <a:r>
              <a:rPr lang="en-US" sz="1836" kern="0">
                <a:solidFill>
                  <a:sysClr val="windowText" lastClr="000000"/>
                </a:solidFill>
              </a:rPr>
              <a:t>: </a:t>
            </a:r>
            <a:r>
              <a:rPr lang="en-US" sz="1836" kern="0">
                <a:solidFill>
                  <a:sysClr val="windowText" lastClr="000000"/>
                </a:solidFill>
                <a:hlinkClick r:id="rId3"/>
              </a:rPr>
              <a:t>https://github.com/Microsoft/CNTK/wiki</a:t>
            </a: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Docs</a:t>
            </a:r>
            <a:r>
              <a:rPr lang="en-US" sz="1836" kern="0">
                <a:solidFill>
                  <a:sysClr val="windowText" lastClr="000000"/>
                </a:solidFill>
              </a:rPr>
              <a:t>: </a:t>
            </a:r>
            <a:r>
              <a:rPr lang="en-US" sz="1836" kern="0">
                <a:solidFill>
                  <a:sysClr val="windowText" lastClr="000000"/>
                </a:solidFill>
                <a:hlinkClick r:id="rId4"/>
              </a:rPr>
              <a:t>https://docs.microsoft.com/en-us/cognitive-toolkit/</a:t>
            </a: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2380" y="5991763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Seek help on Stack Overflow: 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hlinkClick r:id="rId5"/>
              </a:rPr>
              <a:t>http://stackoverflow.com/search?q=cntk</a:t>
            </a:r>
            <a:r>
              <a:rPr lang="en-US" sz="1836" kern="0">
                <a:solidFill>
                  <a:sysClr val="windowText" lastClr="000000"/>
                </a:solidFill>
              </a:rPr>
              <a:t> (please add </a:t>
            </a:r>
            <a:r>
              <a:rPr lang="en-US" sz="1836" i="1" kern="0" err="1">
                <a:solidFill>
                  <a:sysClr val="windowText" lastClr="000000"/>
                </a:solidFill>
              </a:rPr>
              <a:t>cntk</a:t>
            </a:r>
            <a:r>
              <a:rPr lang="en-US" sz="1836" kern="0">
                <a:solidFill>
                  <a:sysClr val="windowText" lastClr="000000"/>
                </a:solidFill>
              </a:rPr>
              <a:t> tag)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875" y="1680616"/>
            <a:ext cx="6351828" cy="43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380" y="346784"/>
            <a:ext cx="4113772" cy="67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80" b="0" i="0" u="none" strike="noStrike" kern="0" cap="none" spc="0" normalizeH="0" baseline="0" noProof="0">
                <a:ln>
                  <a:noFill/>
                </a:ln>
                <a:solidFill>
                  <a:srgbClr val="117A0E"/>
                </a:solidFill>
                <a:effectLst/>
                <a:uLnTx/>
                <a:uFillTx/>
                <a:latin typeface="Segoe Pro Light" charset="0"/>
                <a:ea typeface="+mj-ea"/>
                <a:cs typeface="+mj-cs"/>
              </a:rPr>
              <a:t>Where to begin?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381" y="1038416"/>
            <a:ext cx="4724370" cy="15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Tutorials</a:t>
            </a: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3"/>
              </a:rPr>
              <a:t>https://www.cntk.ai/pythondocs/tutorials.html</a:t>
            </a: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13" y="0"/>
            <a:ext cx="61719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380" y="346784"/>
            <a:ext cx="4113772" cy="67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80" kern="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Where to begin?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381" y="996657"/>
            <a:ext cx="5804794" cy="1222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b="1" kern="0">
                <a:solidFill>
                  <a:sysClr val="windowText" lastClr="000000"/>
                </a:solidFill>
              </a:rPr>
              <a:t>Tutorials</a:t>
            </a:r>
            <a:r>
              <a:rPr lang="en-US" sz="1836" kern="0">
                <a:solidFill>
                  <a:sysClr val="windowText" lastClr="000000"/>
                </a:solidFill>
              </a:rPr>
              <a:t>: </a:t>
            </a:r>
          </a:p>
          <a:p>
            <a:pPr defTabSz="932597"/>
            <a:r>
              <a:rPr lang="en-US" sz="1836" kern="0">
                <a:solidFill>
                  <a:sysClr val="windowText" lastClr="000000"/>
                </a:solidFill>
                <a:hlinkClick r:id="rId3"/>
              </a:rPr>
              <a:t>https://github.com/Microsoft/CNTK/tree/master/Tutorials</a:t>
            </a:r>
            <a:endParaRPr lang="en-US" sz="1836" kern="0">
              <a:solidFill>
                <a:sysClr val="windowText" lastClr="000000"/>
              </a:solidFill>
            </a:endParaRPr>
          </a:p>
          <a:p>
            <a:pPr defTabSz="932597"/>
            <a:endParaRPr lang="en-US" sz="1836" kern="0">
              <a:solidFill>
                <a:sysClr val="windowText" lastClr="000000"/>
              </a:solidFill>
            </a:endParaRPr>
          </a:p>
          <a:p>
            <a:pPr defTabSz="932597"/>
            <a:endParaRPr lang="en-US" sz="1836" kern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59" y="0"/>
            <a:ext cx="61158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380" y="346784"/>
            <a:ext cx="4113772" cy="67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80" kern="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Where to begin?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381" y="1108014"/>
            <a:ext cx="5349768" cy="153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Azure Notebooks</a:t>
            </a:r>
            <a:r>
              <a:rPr lang="en-US" sz="1836" kern="0">
                <a:solidFill>
                  <a:sysClr val="windowText" lastClr="000000"/>
                </a:solidFill>
              </a:rPr>
              <a:t>: Try for free pre-hosted 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hlinkClick r:id="rId3"/>
              </a:rPr>
              <a:t>https://notebooks.azure.com/cntk/libraries/tutorials</a:t>
            </a: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14" y="1830260"/>
            <a:ext cx="6929673" cy="46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937"/>
          <a:stretch/>
        </p:blipFill>
        <p:spPr>
          <a:xfrm>
            <a:off x="2286360" y="114019"/>
            <a:ext cx="7829809" cy="67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439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132141"/>
            <a:ext cx="7414877" cy="30162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/>
              <a:t>Toolkit Basics:</a:t>
            </a:r>
            <a:br>
              <a:rPr lang="en-US" sz="4000"/>
            </a:br>
            <a:r>
              <a:rPr lang="en-US" sz="4000"/>
              <a:t>    </a:t>
            </a:r>
            <a:r>
              <a:rPr lang="en-US" sz="3200"/>
              <a:t>Data Readers (with Augmentation)</a:t>
            </a:r>
            <a:br>
              <a:rPr lang="en-US" sz="3200"/>
            </a:br>
            <a:r>
              <a:rPr lang="en-US" sz="3200"/>
              <a:t>     Modeling components (MLP/CNN/RNN)</a:t>
            </a:r>
            <a:br>
              <a:rPr lang="en-US" sz="3200"/>
            </a:br>
            <a:r>
              <a:rPr lang="en-US" sz="3200"/>
              <a:t>     Train-Test-</a:t>
            </a:r>
            <a:r>
              <a:rPr lang="en-US" sz="3200" err="1"/>
              <a:t>Eval</a:t>
            </a:r>
            <a:r>
              <a:rPr lang="en-US" sz="3200"/>
              <a:t> workflow </a:t>
            </a:r>
            <a:br>
              <a:rPr lang="en-US" sz="3600"/>
            </a:br>
            <a:endParaRPr lang="en-US" sz="4000"/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11117179" y="245980"/>
            <a:ext cx="914400" cy="914400"/>
          </a:xfrm>
          <a:prstGeom prst="roundRect">
            <a:avLst/>
          </a:prstGeom>
          <a:solidFill>
            <a:srgbClr val="FFFF0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Sayan</a:t>
            </a:r>
          </a:p>
        </p:txBody>
      </p:sp>
    </p:spTree>
    <p:extLst>
      <p:ext uri="{BB962C8B-B14F-4D97-AF65-F5344CB8AC3E}">
        <p14:creationId xmlns:p14="http://schemas.microsoft.com/office/powerpoint/2010/main" val="37012425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CNTK workflow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71795" y="1525194"/>
            <a:ext cx="9054025" cy="4177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Script configure and executes through CNTK Python APIs…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092380" y="2049784"/>
            <a:ext cx="2239997" cy="3390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SGD</a:t>
            </a:r>
            <a:b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(momentum,</a:t>
            </a:r>
            <a:b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Adam, …)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minibatching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070095" y="2049784"/>
            <a:ext cx="2292650" cy="3390402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reader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minibatch source</a:t>
            </a:r>
            <a:b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task-specific</a:t>
            </a:r>
            <a:b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204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deserializer</a:t>
            </a:r>
            <a:endParaRPr kumimoji="0" lang="en-US" sz="20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automatic</a:t>
            </a:r>
            <a:b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randomization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distributed</a:t>
            </a:r>
            <a:b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reading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lowchart: Magnetic Disk 14"/>
          <p:cNvSpPr/>
          <p:nvPr/>
        </p:nvSpPr>
        <p:spPr>
          <a:xfrm>
            <a:off x="273192" y="3283068"/>
            <a:ext cx="927446" cy="66153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corpus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11198569" y="3283068"/>
            <a:ext cx="927446" cy="661538"/>
          </a:xfrm>
          <a:prstGeom prst="flowChartMagneticDisk">
            <a:avLst/>
          </a:prstGeom>
          <a:solidFill>
            <a:schemeClr val="accent5">
              <a:lumMod val="90000"/>
              <a:lumOff val="1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312145" y="3370972"/>
            <a:ext cx="739811" cy="57363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4362745" y="3040675"/>
            <a:ext cx="3742824" cy="57363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0332376" y="3327020"/>
            <a:ext cx="791744" cy="573635"/>
          </a:xfrm>
          <a:prstGeom prst="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42768" y="2038450"/>
            <a:ext cx="2291661" cy="3401736"/>
          </a:xfrm>
          <a:prstGeom prst="rect">
            <a:avLst/>
          </a:prstGeom>
          <a:solidFill>
            <a:schemeClr val="accent6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model function</a:t>
            </a:r>
            <a:b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criterion function</a:t>
            </a:r>
            <a:b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CPU/GPU</a:t>
            </a:r>
            <a:b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execution engine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packing, padding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334429" y="4050995"/>
            <a:ext cx="757950" cy="573635"/>
          </a:xfrm>
          <a:prstGeom prst="rightArrow">
            <a:avLst/>
          </a:prstGeom>
          <a:solidFill>
            <a:schemeClr val="accent6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784" r="79" b="234"/>
          <a:stretch/>
        </p:blipFill>
        <p:spPr>
          <a:xfrm>
            <a:off x="10787031" y="120218"/>
            <a:ext cx="1509631" cy="150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4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90" t="21421" r="35241" b="43527"/>
          <a:stretch/>
        </p:blipFill>
        <p:spPr>
          <a:xfrm>
            <a:off x="7709302" y="1692235"/>
            <a:ext cx="4518424" cy="160771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55767" y="1435357"/>
            <a:ext cx="11395247" cy="42592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28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28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cntk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28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</a:p>
          <a:p>
            <a:pPr marL="0" indent="0">
              <a:spcBef>
                <a:spcPts val="0"/>
              </a:spcBef>
              <a:buNone/>
            </a:pPr>
            <a:endParaRPr lang="en-US" sz="918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reader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28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create_reader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28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28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</a:p>
          <a:p>
            <a:pPr marL="0" indent="0">
              <a:spcBef>
                <a:spcPts val="0"/>
              </a:spcBef>
              <a:buNone/>
            </a:pPr>
            <a:endParaRPr lang="en-US" sz="918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network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28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create_model_function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28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create_criterion_function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28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</a:p>
          <a:p>
            <a:pPr marL="0" indent="0">
              <a:spcBef>
                <a:spcPts val="0"/>
              </a:spcBef>
              <a:buNone/>
            </a:pPr>
            <a:endParaRPr lang="en-US" sz="918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trainer (and evaluator)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train(</a:t>
            </a:r>
            <a:r>
              <a:rPr lang="en-US" sz="1428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reader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28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evaluate(</a:t>
            </a:r>
            <a:r>
              <a:rPr lang="en-US" sz="1428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reader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28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</a:p>
          <a:p>
            <a:pPr marL="0" indent="0">
              <a:spcBef>
                <a:spcPts val="0"/>
              </a:spcBef>
              <a:buNone/>
            </a:pPr>
            <a:endParaRPr lang="en-US" sz="918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main function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 = </a:t>
            </a:r>
            <a:r>
              <a:rPr lang="en-US" sz="1428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create_model_function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918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reader = </a:t>
            </a:r>
            <a:r>
              <a:rPr lang="en-US" sz="1428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create_reader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(..., </a:t>
            </a:r>
            <a:r>
              <a:rPr lang="en-US" sz="1428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28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train(reader, model)</a:t>
            </a:r>
          </a:p>
          <a:p>
            <a:pPr marL="0" indent="0">
              <a:spcBef>
                <a:spcPts val="0"/>
              </a:spcBef>
              <a:buNone/>
            </a:pPr>
            <a:endParaRPr lang="en-US" sz="918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reader = </a:t>
            </a:r>
            <a:r>
              <a:rPr lang="en-US" sz="1428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create_reader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(..., </a:t>
            </a:r>
            <a:r>
              <a:rPr lang="en-US" sz="1428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28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28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evaluate(reader, model)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28"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As easy as 1-2-3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784" r="79" b="234"/>
          <a:stretch/>
        </p:blipFill>
        <p:spPr>
          <a:xfrm>
            <a:off x="10787031" y="120218"/>
            <a:ext cx="1509631" cy="15081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69841" y="1635030"/>
            <a:ext cx="576340" cy="71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33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308600"/>
            <a:ext cx="7162799" cy="1181606"/>
          </a:xfrm>
        </p:spPr>
        <p:txBody>
          <a:bodyPr/>
          <a:lstStyle/>
          <a:p>
            <a:r>
              <a:rPr lang="en-US"/>
              <a:t>Tutorial Agenda</a:t>
            </a:r>
          </a:p>
        </p:txBody>
      </p:sp>
    </p:spTree>
    <p:extLst>
      <p:ext uri="{BB962C8B-B14F-4D97-AF65-F5344CB8AC3E}">
        <p14:creationId xmlns:p14="http://schemas.microsoft.com/office/powerpoint/2010/main" val="888085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1632" y="1701353"/>
            <a:ext cx="11579826" cy="3835021"/>
          </a:xfrm>
        </p:spPr>
        <p:txBody>
          <a:bodyPr/>
          <a:lstStyle/>
          <a:p>
            <a:pPr fontAlgn="ctr">
              <a:lnSpc>
                <a:spcPct val="100000"/>
              </a:lnSpc>
            </a:pPr>
            <a:r>
              <a:rPr lang="en-US"/>
              <a:t>prepare data</a:t>
            </a:r>
          </a:p>
          <a:p>
            <a:pPr fontAlgn="ctr">
              <a:lnSpc>
                <a:spcPct val="100000"/>
              </a:lnSpc>
            </a:pPr>
            <a:r>
              <a:rPr lang="en-US"/>
              <a:t>configure reader, network, learner (Python)</a:t>
            </a:r>
          </a:p>
          <a:p>
            <a:pPr fontAlgn="ctr">
              <a:lnSpc>
                <a:spcPct val="100000"/>
              </a:lnSpc>
            </a:pPr>
            <a:r>
              <a:rPr lang="en-US"/>
              <a:t>train:</a:t>
            </a:r>
          </a:p>
          <a:p>
            <a:pPr marL="466298" lvl="1" indent="0" fontAlgn="ctr">
              <a:lnSpc>
                <a:spcPct val="100000"/>
              </a:lnSpc>
              <a:buNone/>
            </a:pPr>
            <a:r>
              <a:rPr lang="en-US" sz="1632" err="1">
                <a:solidFill>
                  <a:schemeClr val="bg1"/>
                </a:solidFill>
                <a:latin typeface="Lucida Console" panose="020B0609040504020204" pitchFamily="49" charset="0"/>
              </a:rPr>
              <a:t>mpiexec</a:t>
            </a:r>
            <a:r>
              <a:rPr lang="en-US" sz="1632">
                <a:solidFill>
                  <a:schemeClr val="bg1"/>
                </a:solidFill>
                <a:latin typeface="Lucida Console" panose="020B0609040504020204" pitchFamily="49" charset="0"/>
              </a:rPr>
              <a:t> --np 16 --hosts server1,server2,server3,server4    \</a:t>
            </a:r>
            <a:br>
              <a:rPr lang="en-US" sz="1632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32">
                <a:latin typeface="Lucida Console" panose="020B0609040504020204" pitchFamily="49" charset="0"/>
              </a:rPr>
              <a:t>python my_cntk_script.py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663" y="482007"/>
            <a:ext cx="2410197" cy="8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7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5492" y="1363980"/>
            <a:ext cx="11223208" cy="3835021"/>
          </a:xfrm>
        </p:spPr>
        <p:txBody>
          <a:bodyPr>
            <a:normAutofit/>
          </a:bodyPr>
          <a:lstStyle/>
          <a:p>
            <a:pPr marL="0" indent="0">
              <a:spcBef>
                <a:spcPts val="306"/>
              </a:spcBef>
              <a:buNone/>
            </a:pPr>
            <a:r>
              <a:rPr lang="en-US" sz="1632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create_reader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map_file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mean_file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image preprocessing pipeline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transforms = [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32" err="1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ImageDeserializer.crop</a:t>
            </a: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crop_type</a:t>
            </a: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='Random', ratio=0.8, </a:t>
            </a:r>
            <a:r>
              <a:rPr lang="en-US" sz="1632" err="1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jitter_type</a:t>
            </a: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en-US" sz="1632" err="1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uniRatio</a:t>
            </a: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')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32" err="1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ImageDeserializer.scale</a:t>
            </a: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(width=</a:t>
            </a:r>
            <a:r>
              <a:rPr lang="en-US" sz="1632" err="1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image_width</a:t>
            </a: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height=</a:t>
            </a:r>
            <a:r>
              <a:rPr lang="en-US" sz="1632" err="1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image_height</a:t>
            </a: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channels=</a:t>
            </a:r>
            <a:r>
              <a:rPr lang="en-US" sz="1632" err="1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num_channels</a:t>
            </a: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interpolations='linear'),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32" err="1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ImageDeserializer.mean</a:t>
            </a: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mean_file</a:t>
            </a: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]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32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en-US" sz="1632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deserializer</a:t>
            </a:r>
            <a:endParaRPr lang="en-US" sz="1632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32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MinibatchSource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map_file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StreamDefs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features =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StreamDef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(field=</a:t>
            </a:r>
            <a:r>
              <a:rPr lang="en-US" sz="1632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'image'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transforms=transforms), </a:t>
            </a:r>
            <a:r>
              <a:rPr lang="en-US" sz="1632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endParaRPr lang="en-US" sz="1632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labels   =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StreamDef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(field=</a:t>
            </a:r>
            <a:r>
              <a:rPr lang="en-US" sz="1632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'label'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shape=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num_classes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)), randomize=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epoch_size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INFINITELY_REPEAT </a:t>
            </a:r>
            <a:r>
              <a:rPr lang="en-US" sz="1632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32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FULL_DATA_SWEEP)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 data: reader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00" t="21593" r="34463" b="41798"/>
          <a:stretch/>
        </p:blipFill>
        <p:spPr>
          <a:xfrm>
            <a:off x="9579228" y="477108"/>
            <a:ext cx="2336632" cy="8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5492" y="1363980"/>
            <a:ext cx="11223208" cy="4386083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306"/>
              </a:spcBef>
              <a:buNone/>
            </a:pPr>
            <a:r>
              <a:rPr lang="en-US" sz="1632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create_reader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map_file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mean_file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32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image preprocessing pipeline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transforms = [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ImageDeserializer.crop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crop_type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32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'Random'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ratio=0.8,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jitter_type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32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632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uniRatio</a:t>
            </a:r>
            <a:r>
              <a:rPr lang="en-US" sz="1632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ImageDeserializer.scale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(width=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image_width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height=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image_height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channels=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num_channels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interpolations=</a:t>
            </a:r>
            <a:r>
              <a:rPr lang="en-US" sz="1632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'linear'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ImageDeserializer.mean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mean_file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]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deserializer</a:t>
            </a:r>
            <a:endParaRPr lang="en-US" sz="1632">
              <a:solidFill>
                <a:schemeClr val="bg2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MinibatchSource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map_file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StreamDefs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features =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StreamDef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(field='image', transforms=transforms), '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labels   =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StreamDef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(field='label', shape=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num_classes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)), randomize=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epoch_size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INFINITELY_REPEAT if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else FULL_DATA_SWEEP)</a:t>
            </a:r>
          </a:p>
          <a:p>
            <a:pPr marL="0" indent="0">
              <a:spcBef>
                <a:spcPts val="306"/>
              </a:spcBef>
              <a:buNone/>
            </a:pPr>
            <a:endParaRPr lang="en-US" sz="1632">
              <a:solidFill>
                <a:schemeClr val="bg2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306"/>
              </a:spcBef>
              <a:buNone/>
            </a:pPr>
            <a:endParaRPr lang="en-US" sz="1632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fontAlgn="ctr"/>
            <a:r>
              <a:rPr lang="en-US" sz="3060"/>
              <a:t>automatic on-the-fly randomization important for large data sets</a:t>
            </a:r>
          </a:p>
          <a:p>
            <a:pPr fontAlgn="ctr"/>
            <a:r>
              <a:rPr lang="en-US" sz="3060"/>
              <a:t>readers compose, e.g. image </a:t>
            </a:r>
            <a:r>
              <a:rPr lang="en-US" sz="3060">
                <a:sym typeface="Wingdings" panose="05000000000000000000" pitchFamily="2" charset="2"/>
              </a:rPr>
              <a:t> text caption</a:t>
            </a:r>
            <a:endParaRPr lang="en-US" sz="306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 data: reader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00" t="21593" r="34463" b="41798"/>
          <a:stretch/>
        </p:blipFill>
        <p:spPr>
          <a:xfrm>
            <a:off x="9579228" y="477108"/>
            <a:ext cx="2336632" cy="8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1632" y="1701353"/>
            <a:ext cx="11579826" cy="3835021"/>
          </a:xfrm>
        </p:spPr>
        <p:txBody>
          <a:bodyPr/>
          <a:lstStyle/>
          <a:p>
            <a:pPr fontAlgn="ctr">
              <a:lnSpc>
                <a:spcPct val="100000"/>
              </a:lnSpc>
            </a:pPr>
            <a:r>
              <a:rPr lang="en-US"/>
              <a:t>prepare data</a:t>
            </a:r>
          </a:p>
          <a:p>
            <a:pPr fontAlgn="ctr">
              <a:lnSpc>
                <a:spcPct val="100000"/>
              </a:lnSpc>
            </a:pPr>
            <a:r>
              <a:rPr lang="en-US"/>
              <a:t>configure reader, network, learner (Python)</a:t>
            </a:r>
          </a:p>
          <a:p>
            <a:pPr fontAlgn="ctr">
              <a:lnSpc>
                <a:spcPct val="100000"/>
              </a:lnSpc>
            </a:pPr>
            <a:r>
              <a:rPr lang="en-US"/>
              <a:t>train:   --distributed</a:t>
            </a:r>
            <a:r>
              <a:rPr lang="en-US" i="1"/>
              <a:t>!</a:t>
            </a:r>
          </a:p>
          <a:p>
            <a:pPr marL="466298" lvl="1" indent="0" fontAlgn="ctr">
              <a:lnSpc>
                <a:spcPct val="100000"/>
              </a:lnSpc>
              <a:buNone/>
            </a:pPr>
            <a:r>
              <a:rPr lang="en-US" sz="1632" err="1">
                <a:latin typeface="Lucida Console" panose="020B0609040504020204" pitchFamily="49" charset="0"/>
              </a:rPr>
              <a:t>mpiexec</a:t>
            </a:r>
            <a:r>
              <a:rPr lang="en-US" sz="1632">
                <a:latin typeface="Lucida Console" panose="020B0609040504020204" pitchFamily="49" charset="0"/>
              </a:rPr>
              <a:t> --np 16 --hosts server1,server2,server3,server4    \</a:t>
            </a:r>
            <a:br>
              <a:rPr lang="en-US" sz="1632">
                <a:latin typeface="Lucida Console" panose="020B0609040504020204" pitchFamily="49" charset="0"/>
              </a:rPr>
            </a:br>
            <a:r>
              <a:rPr lang="en-US" sz="1632">
                <a:latin typeface="Lucida Console" panose="020B0609040504020204" pitchFamily="49" charset="0"/>
              </a:rPr>
              <a:t>python my_cntk_script.py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663" y="482007"/>
            <a:ext cx="2410197" cy="8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0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166"/>
          <p:cNvSpPr txBox="1"/>
          <p:nvPr/>
        </p:nvSpPr>
        <p:spPr>
          <a:xfrm>
            <a:off x="442380" y="346784"/>
            <a:ext cx="5065746" cy="657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32597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8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Multi-layer perceptron</a:t>
            </a:r>
          </a:p>
        </p:txBody>
      </p:sp>
      <p:grpSp>
        <p:nvGrpSpPr>
          <p:cNvPr id="319" name="Group 318"/>
          <p:cNvGrpSpPr/>
          <p:nvPr/>
        </p:nvGrpSpPr>
        <p:grpSpPr>
          <a:xfrm>
            <a:off x="5661212" y="2362626"/>
            <a:ext cx="6728691" cy="1568794"/>
            <a:chOff x="5502600" y="2025529"/>
            <a:chExt cx="6597355" cy="1538173"/>
          </a:xfrm>
        </p:grpSpPr>
        <p:sp>
          <p:nvSpPr>
            <p:cNvPr id="320" name="TextBox 319"/>
            <p:cNvSpPr txBox="1"/>
            <p:nvPr/>
          </p:nvSpPr>
          <p:spPr>
            <a:xfrm>
              <a:off x="5502600" y="2312049"/>
              <a:ext cx="778585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+mn-cs"/>
                </a:rPr>
                <a:t>Model</a:t>
              </a:r>
            </a:p>
          </p:txBody>
        </p:sp>
        <p:grpSp>
          <p:nvGrpSpPr>
            <p:cNvPr id="321" name="Group 320"/>
            <p:cNvGrpSpPr/>
            <p:nvPr/>
          </p:nvGrpSpPr>
          <p:grpSpPr>
            <a:xfrm>
              <a:off x="6355613" y="2025529"/>
              <a:ext cx="5744342" cy="1538173"/>
              <a:chOff x="6355613" y="2025529"/>
              <a:chExt cx="5744342" cy="1538173"/>
            </a:xfrm>
          </p:grpSpPr>
          <p:sp>
            <p:nvSpPr>
              <p:cNvPr id="327" name="Rounded Rectangle 166"/>
              <p:cNvSpPr/>
              <p:nvPr/>
            </p:nvSpPr>
            <p:spPr>
              <a:xfrm>
                <a:off x="6355613" y="2025529"/>
                <a:ext cx="5562505" cy="1491063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TextBox 330"/>
              <p:cNvSpPr txBox="1"/>
              <p:nvPr/>
            </p:nvSpPr>
            <p:spPr>
              <a:xfrm>
                <a:off x="6600373" y="2058803"/>
                <a:ext cx="5499582" cy="150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radley Hand ITC" panose="03070402050302030203" pitchFamily="66" charset="0"/>
                    <a:ea typeface="+mn-ea"/>
                    <a:cs typeface="Courier New" panose="02070309020205020404" pitchFamily="49" charset="0"/>
                  </a:rPr>
                  <a:t>z</a:t>
                </a:r>
                <a:r>
                  <a: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 = model(X):</a:t>
                </a:r>
              </a:p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	h1 = Dense(400, act = </a:t>
                </a:r>
                <a:r>
                  <a:rPr kumimoji="0" lang="en-US" sz="1836" b="0" i="0" u="none" strike="noStrike" kern="0" cap="none" spc="0" normalizeH="0" baseline="0" noProof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relu</a:t>
                </a:r>
                <a:r>
                  <a: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)(X)</a:t>
                </a:r>
              </a:p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	h2 = Dense(200, act = </a:t>
                </a:r>
                <a:r>
                  <a:rPr kumimoji="0" lang="en-US" sz="1836" b="0" i="0" u="none" strike="noStrike" kern="0" cap="none" spc="0" normalizeH="0" baseline="0" noProof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relu</a:t>
                </a:r>
                <a:r>
                  <a: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)(h1)</a:t>
                </a:r>
              </a:p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	r  = Dense(10,  act = None)(h2)</a:t>
                </a:r>
              </a:p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	return r</a:t>
                </a:r>
              </a:p>
            </p:txBody>
          </p:sp>
        </p:grpSp>
        <p:sp>
          <p:nvSpPr>
            <p:cNvPr id="322" name="Right Arrow 324"/>
            <p:cNvSpPr/>
            <p:nvPr/>
          </p:nvSpPr>
          <p:spPr>
            <a:xfrm>
              <a:off x="5640233" y="2702165"/>
              <a:ext cx="503317" cy="137791"/>
            </a:xfrm>
            <a:prstGeom prst="rightArrow">
              <a:avLst>
                <a:gd name="adj1" fmla="val 50000"/>
                <a:gd name="adj2" fmla="val 4740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9" y="1555180"/>
            <a:ext cx="5599156" cy="3635273"/>
          </a:xfrm>
          <a:prstGeom prst="rect">
            <a:avLst/>
          </a:prstGeom>
        </p:spPr>
      </p:pic>
      <p:sp>
        <p:nvSpPr>
          <p:cNvPr id="332" name="Rounded Rectangle 212"/>
          <p:cNvSpPr/>
          <p:nvPr/>
        </p:nvSpPr>
        <p:spPr>
          <a:xfrm>
            <a:off x="6531206" y="4556124"/>
            <a:ext cx="4401456" cy="56770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713038" y="4453412"/>
            <a:ext cx="794085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Loss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6709351" y="4648824"/>
            <a:ext cx="422331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cross_entropy_with_softmax</a:t>
            </a: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Courier New" panose="02070309020205020404" pitchFamily="49" charset="0"/>
              </a:rPr>
              <a:t>z</a:t>
            </a: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5" name="Right Arrow 324"/>
          <p:cNvSpPr/>
          <p:nvPr/>
        </p:nvSpPr>
        <p:spPr>
          <a:xfrm>
            <a:off x="5821976" y="4800674"/>
            <a:ext cx="513337" cy="140534"/>
          </a:xfrm>
          <a:prstGeom prst="rightArrow">
            <a:avLst>
              <a:gd name="adj1" fmla="val 50000"/>
              <a:gd name="adj2" fmla="val 474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8471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333" grpId="0"/>
      <p:bldP spid="3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8757" y="1747695"/>
            <a:ext cx="2164156" cy="1847270"/>
            <a:chOff x="892547" y="2102408"/>
            <a:chExt cx="2164156" cy="18472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774" y="2102408"/>
              <a:ext cx="1733550" cy="1657350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892547" y="3641901"/>
              <a:ext cx="1733550" cy="307777"/>
              <a:chOff x="2356021" y="280864"/>
              <a:chExt cx="1733550" cy="307777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V="1">
                <a:off x="2356021" y="539818"/>
                <a:ext cx="1733550" cy="26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858188" y="280864"/>
                <a:ext cx="7292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radley Hand ITC" panose="03070402050302030203" pitchFamily="66" charset="0"/>
                  </a:rPr>
                  <a:t>28 pix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5400000">
              <a:off x="2074140" y="2777195"/>
              <a:ext cx="1657349" cy="307777"/>
              <a:chOff x="2356021" y="261544"/>
              <a:chExt cx="1733550" cy="307777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V="1">
                <a:off x="2356021" y="539818"/>
                <a:ext cx="1733550" cy="26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2885934" y="261544"/>
                <a:ext cx="7292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radley Hand ITC" panose="03070402050302030203" pitchFamily="66" charset="0"/>
                  </a:rPr>
                  <a:t>28 pix</a:t>
                </a:r>
              </a:p>
            </p:txBody>
          </p:sp>
        </p:grpSp>
      </p:grpSp>
      <p:sp>
        <p:nvSpPr>
          <p:cNvPr id="11" name="Curved Down Arrow 1"/>
          <p:cNvSpPr/>
          <p:nvPr/>
        </p:nvSpPr>
        <p:spPr>
          <a:xfrm>
            <a:off x="1191295" y="1004208"/>
            <a:ext cx="3007217" cy="572312"/>
          </a:xfrm>
          <a:prstGeom prst="curvedDown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42380" y="346784"/>
            <a:ext cx="6787436" cy="657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32597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8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Convolutional Neural Network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130" y="1617492"/>
            <a:ext cx="4210549" cy="390432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037876" y="2339318"/>
            <a:ext cx="794085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02" name="Right Arrow 324"/>
          <p:cNvSpPr/>
          <p:nvPr/>
        </p:nvSpPr>
        <p:spPr>
          <a:xfrm>
            <a:off x="5178249" y="2737200"/>
            <a:ext cx="513337" cy="140534"/>
          </a:xfrm>
          <a:prstGeom prst="rightArrow">
            <a:avLst>
              <a:gd name="adj1" fmla="val 50000"/>
              <a:gd name="adj2" fmla="val 474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</a:p>
        </p:txBody>
      </p:sp>
      <p:sp>
        <p:nvSpPr>
          <p:cNvPr id="116" name="Rounded Rectangle 166"/>
          <p:cNvSpPr/>
          <p:nvPr/>
        </p:nvSpPr>
        <p:spPr>
          <a:xfrm>
            <a:off x="5884670" y="1749018"/>
            <a:ext cx="6468008" cy="21199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Right Arrow 324"/>
          <p:cNvSpPr/>
          <p:nvPr/>
        </p:nvSpPr>
        <p:spPr>
          <a:xfrm>
            <a:off x="3948692" y="2060899"/>
            <a:ext cx="503317" cy="351020"/>
          </a:xfrm>
          <a:prstGeom prst="rightArrow">
            <a:avLst>
              <a:gd name="adj1" fmla="val 50000"/>
              <a:gd name="adj2" fmla="val 474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982562" y="1831038"/>
            <a:ext cx="6587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= model(X):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h = Convolution2D((5,5),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filt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=8, …)(X)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h = 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MaxPooling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(…)(h)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h = Convolution2D ((5,5),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filt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=16, …)((h)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h = 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MaxPooling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(…)(h)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r = Dense(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output_classes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act= None)(h)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return 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273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8757" y="1747695"/>
            <a:ext cx="2164156" cy="1847270"/>
            <a:chOff x="892547" y="2102408"/>
            <a:chExt cx="2164156" cy="18472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774" y="2102408"/>
              <a:ext cx="1733550" cy="1657350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892547" y="3641901"/>
              <a:ext cx="1733550" cy="307777"/>
              <a:chOff x="2356021" y="280864"/>
              <a:chExt cx="1733550" cy="307777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V="1">
                <a:off x="2356021" y="539818"/>
                <a:ext cx="1733550" cy="26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858188" y="280864"/>
                <a:ext cx="7292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radley Hand ITC" panose="03070402050302030203" pitchFamily="66" charset="0"/>
                  </a:rPr>
                  <a:t>28 pix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5400000">
              <a:off x="2074140" y="2777195"/>
              <a:ext cx="1657349" cy="307777"/>
              <a:chOff x="2356021" y="261544"/>
              <a:chExt cx="1733550" cy="307777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V="1">
                <a:off x="2356021" y="539818"/>
                <a:ext cx="1733550" cy="26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2885934" y="261544"/>
                <a:ext cx="7292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radley Hand ITC" panose="03070402050302030203" pitchFamily="66" charset="0"/>
                  </a:rPr>
                  <a:t>28 pix</a:t>
                </a:r>
              </a:p>
            </p:txBody>
          </p:sp>
        </p:grpSp>
      </p:grpSp>
      <p:sp>
        <p:nvSpPr>
          <p:cNvPr id="11" name="Curved Down Arrow 1"/>
          <p:cNvSpPr/>
          <p:nvPr/>
        </p:nvSpPr>
        <p:spPr>
          <a:xfrm>
            <a:off x="1191295" y="1004208"/>
            <a:ext cx="3007217" cy="572312"/>
          </a:xfrm>
          <a:prstGeom prst="curvedDown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42380" y="346784"/>
            <a:ext cx="6212726" cy="657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32597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8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Recurrence Neural Network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130" y="1617492"/>
            <a:ext cx="4210549" cy="390432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037876" y="2339318"/>
            <a:ext cx="794085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Model</a:t>
            </a:r>
          </a:p>
        </p:txBody>
      </p:sp>
      <p:sp>
        <p:nvSpPr>
          <p:cNvPr id="102" name="Right Arrow 324"/>
          <p:cNvSpPr/>
          <p:nvPr/>
        </p:nvSpPr>
        <p:spPr>
          <a:xfrm>
            <a:off x="5178249" y="2737200"/>
            <a:ext cx="513337" cy="140534"/>
          </a:xfrm>
          <a:prstGeom prst="rightArrow">
            <a:avLst>
              <a:gd name="adj1" fmla="val 50000"/>
              <a:gd name="adj2" fmla="val 474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</a:p>
        </p:txBody>
      </p:sp>
      <p:sp>
        <p:nvSpPr>
          <p:cNvPr id="116" name="Rounded Rectangle 166"/>
          <p:cNvSpPr/>
          <p:nvPr/>
        </p:nvSpPr>
        <p:spPr>
          <a:xfrm>
            <a:off x="5884670" y="1749018"/>
            <a:ext cx="6468008" cy="21199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Right Arrow 324"/>
          <p:cNvSpPr/>
          <p:nvPr/>
        </p:nvSpPr>
        <p:spPr>
          <a:xfrm>
            <a:off x="3948692" y="2060899"/>
            <a:ext cx="503317" cy="351020"/>
          </a:xfrm>
          <a:prstGeom prst="rightArrow">
            <a:avLst>
              <a:gd name="adj1" fmla="val 50000"/>
              <a:gd name="adj2" fmla="val 474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982562" y="1831038"/>
            <a:ext cx="6587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= model(X):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h = Convolution2D((5,5),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filt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=8, …)(X)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h = 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MaxPooling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(…)(h)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h = Convolution2D ((5,5),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filt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=16, …)((h)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h = 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MaxPooling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(…)(h)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r = Dense(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output_classes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act= None)(h)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return 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49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0" y="346784"/>
            <a:ext cx="7225055" cy="657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8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Sequences (many to many + 1:1)</a:t>
            </a: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3"/>
          <a:stretch/>
        </p:blipFill>
        <p:spPr>
          <a:xfrm>
            <a:off x="8233519" y="987863"/>
            <a:ext cx="3256819" cy="5517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802" y="1147865"/>
            <a:ext cx="5984702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/>
              <a:t>Problem: Tagging entities in Air Traffic Controller (ATIS) data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29178" y="2143096"/>
            <a:ext cx="1287495" cy="3630958"/>
            <a:chOff x="517984" y="2101266"/>
            <a:chExt cx="1262365" cy="3560086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517984" y="3493963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26" name="Straight Arrow Connector 25"/>
            <p:cNvCxnSpPr>
              <a:endCxn id="7" idx="2"/>
            </p:cNvCxnSpPr>
            <p:nvPr/>
          </p:nvCxnSpPr>
          <p:spPr>
            <a:xfrm flipV="1">
              <a:off x="998969" y="4085945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7" idx="0"/>
            </p:cNvCxnSpPr>
            <p:nvPr/>
          </p:nvCxnSpPr>
          <p:spPr>
            <a:xfrm flipV="1">
              <a:off x="998969" y="2490797"/>
              <a:ext cx="0" cy="100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57817" y="5286506"/>
              <a:ext cx="657552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show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5722" y="2101266"/>
              <a:ext cx="280846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o</a:t>
              </a:r>
            </a:p>
          </p:txBody>
        </p:sp>
        <p:cxnSp>
          <p:nvCxnSpPr>
            <p:cNvPr id="17" name="Straight Arrow Connector 16"/>
            <p:cNvCxnSpPr>
              <a:stCxn id="7" idx="3"/>
              <a:endCxn id="10" idx="1"/>
            </p:cNvCxnSpPr>
            <p:nvPr/>
          </p:nvCxnSpPr>
          <p:spPr>
            <a:xfrm>
              <a:off x="1479954" y="3789954"/>
              <a:ext cx="3003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811613" y="2158659"/>
            <a:ext cx="1292555" cy="3614928"/>
            <a:chOff x="1775388" y="2116524"/>
            <a:chExt cx="1267326" cy="3544369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1780349" y="3493963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28" name="Straight Arrow Connector 27"/>
            <p:cNvCxnSpPr>
              <a:endCxn id="10" idx="2"/>
            </p:cNvCxnSpPr>
            <p:nvPr/>
          </p:nvCxnSpPr>
          <p:spPr>
            <a:xfrm flipV="1">
              <a:off x="2261334" y="4085945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0" idx="0"/>
            </p:cNvCxnSpPr>
            <p:nvPr/>
          </p:nvCxnSpPr>
          <p:spPr>
            <a:xfrm flipV="1">
              <a:off x="2261334" y="2474940"/>
              <a:ext cx="0" cy="10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775388" y="5286047"/>
              <a:ext cx="1032655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en-US" sz="1836" err="1">
                  <a:latin typeface="Bradley Hand ITC" panose="03070402050302030203" pitchFamily="66" charset="0"/>
                </a:rPr>
                <a:t>burbank</a:t>
              </a:r>
              <a:endParaRPr lang="en-US" sz="1836">
                <a:latin typeface="Bradley Hand ITC" panose="03070402050302030203" pitchFamily="66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75388" y="2116524"/>
              <a:ext cx="1196161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36" err="1">
                  <a:latin typeface="Bradley Hand ITC" panose="03070402050302030203" pitchFamily="66" charset="0"/>
                </a:rPr>
                <a:t>From_city</a:t>
              </a:r>
              <a:endParaRPr lang="en-US" sz="1836">
                <a:latin typeface="Bradley Hand ITC" panose="03070402050302030203" pitchFamily="66" charset="0"/>
              </a:endParaRPr>
            </a:p>
          </p:txBody>
        </p:sp>
        <p:cxnSp>
          <p:nvCxnSpPr>
            <p:cNvPr id="48" name="Straight Arrow Connector 47"/>
            <p:cNvCxnSpPr>
              <a:endCxn id="40" idx="1"/>
            </p:cNvCxnSpPr>
            <p:nvPr/>
          </p:nvCxnSpPr>
          <p:spPr>
            <a:xfrm>
              <a:off x="2741438" y="3805212"/>
              <a:ext cx="301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3104169" y="2158659"/>
            <a:ext cx="1287495" cy="3614928"/>
            <a:chOff x="3042714" y="2116524"/>
            <a:chExt cx="1262365" cy="3544369"/>
          </a:xfrm>
        </p:grpSpPr>
        <p:sp>
          <p:nvSpPr>
            <p:cNvPr id="40" name="Rectangle: Rounded Corners 39"/>
            <p:cNvSpPr/>
            <p:nvPr/>
          </p:nvSpPr>
          <p:spPr>
            <a:xfrm>
              <a:off x="3042714" y="3509221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51" name="Straight Arrow Connector 50"/>
            <p:cNvCxnSpPr>
              <a:endCxn id="40" idx="2"/>
            </p:cNvCxnSpPr>
            <p:nvPr/>
          </p:nvCxnSpPr>
          <p:spPr>
            <a:xfrm flipV="1">
              <a:off x="3523699" y="4101203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0" idx="0"/>
            </p:cNvCxnSpPr>
            <p:nvPr/>
          </p:nvCxnSpPr>
          <p:spPr>
            <a:xfrm flipV="1">
              <a:off x="3523699" y="2506055"/>
              <a:ext cx="0" cy="100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348944" y="5286047"/>
              <a:ext cx="362600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to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70452" y="2116524"/>
              <a:ext cx="280846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o</a:t>
              </a:r>
            </a:p>
          </p:txBody>
        </p:sp>
        <p:cxnSp>
          <p:nvCxnSpPr>
            <p:cNvPr id="47" name="Straight Arrow Connector 46"/>
            <p:cNvCxnSpPr>
              <a:stCxn id="40" idx="3"/>
              <a:endCxn id="43" idx="1"/>
            </p:cNvCxnSpPr>
            <p:nvPr/>
          </p:nvCxnSpPr>
          <p:spPr>
            <a:xfrm>
              <a:off x="4004684" y="3805212"/>
              <a:ext cx="3003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391664" y="2174220"/>
            <a:ext cx="1287494" cy="3605412"/>
            <a:chOff x="4305079" y="2131782"/>
            <a:chExt cx="1262364" cy="3535039"/>
          </a:xfrm>
        </p:grpSpPr>
        <p:sp>
          <p:nvSpPr>
            <p:cNvPr id="43" name="Rectangle: Rounded Corners 42"/>
            <p:cNvSpPr/>
            <p:nvPr/>
          </p:nvSpPr>
          <p:spPr>
            <a:xfrm>
              <a:off x="4305079" y="3509221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52" name="Straight Arrow Connector 51"/>
            <p:cNvCxnSpPr>
              <a:endCxn id="43" idx="2"/>
            </p:cNvCxnSpPr>
            <p:nvPr/>
          </p:nvCxnSpPr>
          <p:spPr>
            <a:xfrm flipV="1">
              <a:off x="4786064" y="4101203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3" idx="0"/>
            </p:cNvCxnSpPr>
            <p:nvPr/>
          </p:nvCxnSpPr>
          <p:spPr>
            <a:xfrm flipV="1">
              <a:off x="4786064" y="2490198"/>
              <a:ext cx="0" cy="10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384411" y="5291975"/>
              <a:ext cx="809837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en-US" sz="1836" err="1">
                  <a:latin typeface="Bradley Hand ITC" panose="03070402050302030203" pitchFamily="66" charset="0"/>
                </a:rPr>
                <a:t>seattle</a:t>
              </a:r>
              <a:endParaRPr lang="en-US" sz="1836">
                <a:latin typeface="Bradley Hand ITC" panose="03070402050302030203" pitchFamily="66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363550" y="2131782"/>
              <a:ext cx="917239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36" err="1">
                  <a:latin typeface="Bradley Hand ITC" panose="03070402050302030203" pitchFamily="66" charset="0"/>
                </a:rPr>
                <a:t>To_city</a:t>
              </a:r>
              <a:endParaRPr lang="en-US" sz="1836">
                <a:latin typeface="Bradley Hand ITC" panose="03070402050302030203" pitchFamily="66" charset="0"/>
              </a:endParaRPr>
            </a:p>
          </p:txBody>
        </p:sp>
        <p:cxnSp>
          <p:nvCxnSpPr>
            <p:cNvPr id="68" name="Straight Arrow Connector 67"/>
            <p:cNvCxnSpPr>
              <a:endCxn id="60" idx="1"/>
            </p:cNvCxnSpPr>
            <p:nvPr/>
          </p:nvCxnSpPr>
          <p:spPr>
            <a:xfrm>
              <a:off x="5266167" y="3820470"/>
              <a:ext cx="301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5679159" y="2174220"/>
            <a:ext cx="1287495" cy="3630958"/>
            <a:chOff x="5567443" y="2131782"/>
            <a:chExt cx="1262365" cy="3560086"/>
          </a:xfrm>
        </p:grpSpPr>
        <p:sp>
          <p:nvSpPr>
            <p:cNvPr id="60" name="Rectangle: Rounded Corners 59"/>
            <p:cNvSpPr/>
            <p:nvPr/>
          </p:nvSpPr>
          <p:spPr>
            <a:xfrm>
              <a:off x="5567443" y="3524479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71" name="Straight Arrow Connector 70"/>
            <p:cNvCxnSpPr>
              <a:endCxn id="60" idx="2"/>
            </p:cNvCxnSpPr>
            <p:nvPr/>
          </p:nvCxnSpPr>
          <p:spPr>
            <a:xfrm flipV="1">
              <a:off x="6048428" y="4116461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0" idx="0"/>
            </p:cNvCxnSpPr>
            <p:nvPr/>
          </p:nvCxnSpPr>
          <p:spPr>
            <a:xfrm flipV="1">
              <a:off x="6048428" y="2521313"/>
              <a:ext cx="0" cy="100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617419" y="5317022"/>
              <a:ext cx="862737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flights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95181" y="2131782"/>
              <a:ext cx="280846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o</a:t>
              </a:r>
            </a:p>
          </p:txBody>
        </p:sp>
        <p:cxnSp>
          <p:nvCxnSpPr>
            <p:cNvPr id="67" name="Straight Arrow Connector 66"/>
            <p:cNvCxnSpPr>
              <a:stCxn id="60" idx="3"/>
              <a:endCxn id="63" idx="1"/>
            </p:cNvCxnSpPr>
            <p:nvPr/>
          </p:nvCxnSpPr>
          <p:spPr>
            <a:xfrm>
              <a:off x="6529413" y="3820470"/>
              <a:ext cx="3003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6961594" y="2189782"/>
            <a:ext cx="1108799" cy="3614928"/>
            <a:chOff x="6824847" y="2147040"/>
            <a:chExt cx="1087157" cy="3544369"/>
          </a:xfrm>
        </p:grpSpPr>
        <p:sp>
          <p:nvSpPr>
            <p:cNvPr id="63" name="Rectangle: Rounded Corners 62"/>
            <p:cNvSpPr/>
            <p:nvPr/>
          </p:nvSpPr>
          <p:spPr>
            <a:xfrm>
              <a:off x="6829808" y="3524479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72" name="Straight Arrow Connector 71"/>
            <p:cNvCxnSpPr>
              <a:endCxn id="63" idx="2"/>
            </p:cNvCxnSpPr>
            <p:nvPr/>
          </p:nvCxnSpPr>
          <p:spPr>
            <a:xfrm flipV="1">
              <a:off x="7310793" y="4116461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3" idx="0"/>
            </p:cNvCxnSpPr>
            <p:nvPr/>
          </p:nvCxnSpPr>
          <p:spPr>
            <a:xfrm flipV="1">
              <a:off x="7310793" y="2505456"/>
              <a:ext cx="0" cy="10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824847" y="5316563"/>
              <a:ext cx="1087157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tomorrow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983424" y="2147040"/>
              <a:ext cx="615874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Date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7594950" y="6631298"/>
            <a:ext cx="4504321" cy="318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28">
                <a:solidFill>
                  <a:schemeClr val="bg1">
                    <a:lumMod val="75000"/>
                  </a:schemeClr>
                </a:solidFill>
              </a:rPr>
              <a:t>http://karpathy.github.io/2015/05/21/rnn-effectiveness/</a:t>
            </a:r>
          </a:p>
        </p:txBody>
      </p:sp>
    </p:spTree>
    <p:extLst>
      <p:ext uri="{BB962C8B-B14F-4D97-AF65-F5344CB8AC3E}">
        <p14:creationId xmlns:p14="http://schemas.microsoft.com/office/powerpoint/2010/main" val="293463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0" y="346784"/>
            <a:ext cx="1337688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Model</a:t>
            </a:r>
          </a:p>
        </p:txBody>
      </p:sp>
      <p:sp>
        <p:nvSpPr>
          <p:cNvPr id="51" name="Arrow: Right 50"/>
          <p:cNvSpPr/>
          <p:nvPr/>
        </p:nvSpPr>
        <p:spPr>
          <a:xfrm>
            <a:off x="3221250" y="2543553"/>
            <a:ext cx="364477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4737682" y="5219903"/>
            <a:ext cx="3049626" cy="357330"/>
            <a:chOff x="5198632" y="4970986"/>
            <a:chExt cx="5651567" cy="673774"/>
          </a:xfrm>
        </p:grpSpPr>
        <p:sp>
          <p:nvSpPr>
            <p:cNvPr id="52" name="Rectangle 51"/>
            <p:cNvSpPr/>
            <p:nvPr/>
          </p:nvSpPr>
          <p:spPr>
            <a:xfrm>
              <a:off x="5287474" y="5094778"/>
              <a:ext cx="439560" cy="44571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856628" y="5091614"/>
              <a:ext cx="439560" cy="44571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075266" y="5083699"/>
              <a:ext cx="439560" cy="44571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b="1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1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313280" y="5085142"/>
              <a:ext cx="439560" cy="44571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56" name="Rounded Rectangle 25"/>
            <p:cNvSpPr/>
            <p:nvPr/>
          </p:nvSpPr>
          <p:spPr>
            <a:xfrm>
              <a:off x="5198632" y="4970986"/>
              <a:ext cx="5651567" cy="67377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001389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144264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282760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9238869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381744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9520240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5985186" y="4873508"/>
                <a:ext cx="599425" cy="382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(t)</a:t>
                </a: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86" y="4873508"/>
                <a:ext cx="599425" cy="382308"/>
              </a:xfrm>
              <a:prstGeom prst="rect">
                <a:avLst/>
              </a:prstGeom>
              <a:blipFill>
                <a:blip r:embed="rId3"/>
                <a:stretch>
                  <a:fillRect t="-2063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/>
          <p:cNvCxnSpPr/>
          <p:nvPr/>
        </p:nvCxnSpPr>
        <p:spPr>
          <a:xfrm flipH="1" flipV="1">
            <a:off x="6233119" y="3899893"/>
            <a:ext cx="6061" cy="89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2"/>
          <p:cNvSpPr/>
          <p:nvPr/>
        </p:nvSpPr>
        <p:spPr>
          <a:xfrm>
            <a:off x="4277189" y="1612884"/>
            <a:ext cx="4008748" cy="22662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15975" y="1747361"/>
            <a:ext cx="3533982" cy="1998840"/>
            <a:chOff x="6624141" y="1713255"/>
            <a:chExt cx="3465003" cy="1959825"/>
          </a:xfrm>
        </p:grpSpPr>
        <p:sp>
          <p:nvSpPr>
            <p:cNvPr id="68" name="Oval 67"/>
            <p:cNvSpPr/>
            <p:nvPr/>
          </p:nvSpPr>
          <p:spPr>
            <a:xfrm>
              <a:off x="6834102" y="3223699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7361996" y="3223699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603538" y="3223699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8009482" y="3367857"/>
              <a:ext cx="327090" cy="45720"/>
              <a:chOff x="2279173" y="5666720"/>
              <a:chExt cx="327090" cy="4572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2279173" y="566672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22048" y="566672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560544" y="566672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5" name="Rectangle: Rounded Corners 74"/>
            <p:cNvSpPr/>
            <p:nvPr/>
          </p:nvSpPr>
          <p:spPr>
            <a:xfrm>
              <a:off x="9066915" y="3134447"/>
              <a:ext cx="983674" cy="50405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i = 943</a:t>
              </a:r>
            </a:p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O= 150</a:t>
              </a:r>
            </a:p>
          </p:txBody>
        </p:sp>
        <p:sp>
          <p:nvSpPr>
            <p:cNvPr id="76" name="Rounded Rectangle 2"/>
            <p:cNvSpPr/>
            <p:nvPr/>
          </p:nvSpPr>
          <p:spPr>
            <a:xfrm>
              <a:off x="6624141" y="3071149"/>
              <a:ext cx="3462255" cy="601931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836850" y="2548268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7364744" y="2548268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8606286" y="2548268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8012230" y="2692426"/>
              <a:ext cx="327090" cy="45720"/>
              <a:chOff x="2279173" y="5666720"/>
              <a:chExt cx="327090" cy="4572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2279173" y="566672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422048" y="566672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560544" y="566672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4" name="Rectangle: Rounded Corners 83"/>
            <p:cNvSpPr/>
            <p:nvPr/>
          </p:nvSpPr>
          <p:spPr>
            <a:xfrm>
              <a:off x="9069663" y="2459016"/>
              <a:ext cx="983674" cy="504053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i = 150</a:t>
              </a:r>
            </a:p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O= 300</a:t>
              </a:r>
            </a:p>
          </p:txBody>
        </p:sp>
        <p:sp>
          <p:nvSpPr>
            <p:cNvPr id="85" name="Rounded Rectangle 2"/>
            <p:cNvSpPr/>
            <p:nvPr/>
          </p:nvSpPr>
          <p:spPr>
            <a:xfrm>
              <a:off x="6626889" y="2395718"/>
              <a:ext cx="3462255" cy="601931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836850" y="186580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7364744" y="186580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8606286" y="186580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8012230" y="2009963"/>
              <a:ext cx="327090" cy="45720"/>
              <a:chOff x="2279173" y="5666720"/>
              <a:chExt cx="327090" cy="4572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2279173" y="566672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422048" y="566672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560544" y="566672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3" name="Rectangle: Rounded Corners 92"/>
            <p:cNvSpPr/>
            <p:nvPr/>
          </p:nvSpPr>
          <p:spPr>
            <a:xfrm>
              <a:off x="9069663" y="1776553"/>
              <a:ext cx="983674" cy="504053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i = 300</a:t>
              </a:r>
            </a:p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O= 129</a:t>
              </a:r>
            </a:p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a = sigmoid</a:t>
              </a:r>
            </a:p>
          </p:txBody>
        </p:sp>
        <p:sp>
          <p:nvSpPr>
            <p:cNvPr id="94" name="Rounded Rectangle 2"/>
            <p:cNvSpPr/>
            <p:nvPr/>
          </p:nvSpPr>
          <p:spPr>
            <a:xfrm>
              <a:off x="6626889" y="1713255"/>
              <a:ext cx="3462255" cy="601931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95" name="Straight Arrow Connector 94"/>
          <p:cNvCxnSpPr/>
          <p:nvPr/>
        </p:nvCxnSpPr>
        <p:spPr>
          <a:xfrm>
            <a:off x="3563090" y="2766182"/>
            <a:ext cx="947131" cy="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/>
              <p:cNvSpPr txBox="1"/>
              <p:nvPr/>
            </p:nvSpPr>
            <p:spPr>
              <a:xfrm>
                <a:off x="3587258" y="2442655"/>
                <a:ext cx="800651" cy="424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(t-1)</a:t>
                </a:r>
              </a:p>
            </p:txBody>
          </p:sp>
        </mc:Choice>
        <mc:Fallback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58" y="2442655"/>
                <a:ext cx="800651" cy="424947"/>
              </a:xfrm>
              <a:prstGeom prst="rect">
                <a:avLst/>
              </a:prstGeom>
              <a:blipFill>
                <a:blip r:embed="rId4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/>
              <p:cNvSpPr txBox="1"/>
              <p:nvPr/>
            </p:nvSpPr>
            <p:spPr>
              <a:xfrm>
                <a:off x="8333939" y="2424757"/>
                <a:ext cx="601192" cy="424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(t)</a:t>
                </a:r>
              </a:p>
            </p:txBody>
          </p:sp>
        </mc:Choice>
        <mc:Fallback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39" y="2424757"/>
                <a:ext cx="601192" cy="424947"/>
              </a:xfrm>
              <a:prstGeom prst="rect">
                <a:avLst/>
              </a:prstGeom>
              <a:blipFill>
                <a:blip r:embed="rId5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/>
          <p:cNvCxnSpPr/>
          <p:nvPr/>
        </p:nvCxnSpPr>
        <p:spPr>
          <a:xfrm flipV="1">
            <a:off x="8069681" y="2746025"/>
            <a:ext cx="913198" cy="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/>
              <p:cNvSpPr txBox="1"/>
              <p:nvPr/>
            </p:nvSpPr>
            <p:spPr>
              <a:xfrm>
                <a:off x="5897254" y="923725"/>
                <a:ext cx="602825" cy="382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(t)</a:t>
                </a:r>
              </a:p>
            </p:txBody>
          </p:sp>
        </mc:Choice>
        <mc:Fallback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4" y="923725"/>
                <a:ext cx="602825" cy="382308"/>
              </a:xfrm>
              <a:prstGeom prst="rect">
                <a:avLst/>
              </a:prstGeom>
              <a:blipFill>
                <a:blip r:embed="rId6"/>
                <a:stretch>
                  <a:fillRect t="-20968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/>
          <p:cNvCxnSpPr>
            <a:endCxn id="105" idx="2"/>
          </p:cNvCxnSpPr>
          <p:nvPr/>
        </p:nvCxnSpPr>
        <p:spPr>
          <a:xfrm flipV="1">
            <a:off x="6190521" y="1306033"/>
            <a:ext cx="8145" cy="30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411781" y="4921455"/>
                <a:ext cx="599425" cy="382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(t)</a:t>
                </a: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781" y="4921455"/>
                <a:ext cx="599425" cy="382308"/>
              </a:xfrm>
              <a:prstGeom prst="rect">
                <a:avLst/>
              </a:prstGeom>
              <a:blipFill>
                <a:blip r:embed="rId3"/>
                <a:stretch>
                  <a:fillRect t="-2063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/>
          <p:cNvGrpSpPr/>
          <p:nvPr/>
        </p:nvGrpSpPr>
        <p:grpSpPr>
          <a:xfrm>
            <a:off x="133819" y="5299444"/>
            <a:ext cx="3049626" cy="357330"/>
            <a:chOff x="5198632" y="4970986"/>
            <a:chExt cx="5651567" cy="673774"/>
          </a:xfrm>
        </p:grpSpPr>
        <p:sp>
          <p:nvSpPr>
            <p:cNvPr id="111" name="Rectangle 110"/>
            <p:cNvSpPr/>
            <p:nvPr/>
          </p:nvSpPr>
          <p:spPr>
            <a:xfrm>
              <a:off x="5287474" y="5094778"/>
              <a:ext cx="439560" cy="44571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856628" y="5091614"/>
              <a:ext cx="439560" cy="44571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75266" y="5083699"/>
              <a:ext cx="439560" cy="44571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b="1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1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313280" y="5085142"/>
              <a:ext cx="439560" cy="44571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116" name="Rounded Rectangle 25"/>
            <p:cNvSpPr/>
            <p:nvPr/>
          </p:nvSpPr>
          <p:spPr>
            <a:xfrm>
              <a:off x="5198632" y="4970986"/>
              <a:ext cx="5651567" cy="67377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7001389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7144264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7282760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9238869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9381744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9520240" y="53040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3" name="Arc 122"/>
          <p:cNvSpPr/>
          <p:nvPr/>
        </p:nvSpPr>
        <p:spPr>
          <a:xfrm>
            <a:off x="2078887" y="2258463"/>
            <a:ext cx="932603" cy="1050539"/>
          </a:xfrm>
          <a:prstGeom prst="arc">
            <a:avLst>
              <a:gd name="adj1" fmla="val 12821407"/>
              <a:gd name="adj2" fmla="val 8841732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24" name="Rectangle 123"/>
          <p:cNvSpPr/>
          <p:nvPr/>
        </p:nvSpPr>
        <p:spPr>
          <a:xfrm>
            <a:off x="2849886" y="2630846"/>
            <a:ext cx="279781" cy="27978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26" name="Rectangle: Rounded Corners 125"/>
          <p:cNvSpPr/>
          <p:nvPr/>
        </p:nvSpPr>
        <p:spPr>
          <a:xfrm>
            <a:off x="1194778" y="3240479"/>
            <a:ext cx="981120" cy="6037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sp>
        <p:nvSpPr>
          <p:cNvPr id="127" name="Rectangle: Rounded Corners 126"/>
          <p:cNvSpPr/>
          <p:nvPr/>
        </p:nvSpPr>
        <p:spPr>
          <a:xfrm>
            <a:off x="1194778" y="2468496"/>
            <a:ext cx="981120" cy="6037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1666017" y="3072264"/>
            <a:ext cx="0" cy="16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1672452" y="2334138"/>
            <a:ext cx="0" cy="134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1666017" y="3844247"/>
            <a:ext cx="0" cy="95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1852518" y="4920391"/>
            <a:ext cx="1236323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>
                <a:latin typeface="Bradley Hand ITC" panose="03070402050302030203" pitchFamily="66" charset="0"/>
              </a:rPr>
              <a:t>Text token</a:t>
            </a:r>
          </a:p>
        </p:txBody>
      </p:sp>
      <p:sp>
        <p:nvSpPr>
          <p:cNvPr id="136" name="Oval 135"/>
          <p:cNvSpPr/>
          <p:nvPr/>
        </p:nvSpPr>
        <p:spPr>
          <a:xfrm>
            <a:off x="1490217" y="2601994"/>
            <a:ext cx="380124" cy="336771"/>
          </a:xfrm>
          <a:prstGeom prst="ellipse">
            <a:avLst/>
          </a:prstGeom>
          <a:solidFill>
            <a:schemeClr val="bg1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</a:t>
            </a:r>
          </a:p>
        </p:txBody>
      </p:sp>
      <p:sp>
        <p:nvSpPr>
          <p:cNvPr id="137" name="Oval 136"/>
          <p:cNvSpPr/>
          <p:nvPr/>
        </p:nvSpPr>
        <p:spPr>
          <a:xfrm>
            <a:off x="1490217" y="3385634"/>
            <a:ext cx="380124" cy="336771"/>
          </a:xfrm>
          <a:prstGeom prst="ellipse">
            <a:avLst/>
          </a:prstGeom>
          <a:solidFill>
            <a:schemeClr val="bg1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94778" y="982279"/>
            <a:ext cx="1989328" cy="1351878"/>
            <a:chOff x="1966132" y="925212"/>
            <a:chExt cx="1950499" cy="13254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2175500" y="939732"/>
                  <a:ext cx="591059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(t)</a:t>
                  </a:r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500" y="939732"/>
                  <a:ext cx="591059" cy="374846"/>
                </a:xfrm>
                <a:prstGeom prst="rect">
                  <a:avLst/>
                </a:prstGeom>
                <a:blipFill>
                  <a:blip r:embed="rId6"/>
                  <a:stretch>
                    <a:fillRect t="-20968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Rectangle: Rounded Corners 127"/>
            <p:cNvSpPr/>
            <p:nvPr/>
          </p:nvSpPr>
          <p:spPr>
            <a:xfrm>
              <a:off x="1966132" y="1658714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>
                <a:solidFill>
                  <a:schemeClr val="tx1"/>
                </a:solidFill>
              </a:endParaRPr>
            </a:p>
          </p:txBody>
        </p:sp>
        <p:cxnSp>
          <p:nvCxnSpPr>
            <p:cNvPr id="132" name="Straight Arrow Connector 131"/>
            <p:cNvCxnSpPr>
              <a:stCxn id="128" idx="0"/>
            </p:cNvCxnSpPr>
            <p:nvPr/>
          </p:nvCxnSpPr>
          <p:spPr>
            <a:xfrm flipH="1" flipV="1">
              <a:off x="2442157" y="1369513"/>
              <a:ext cx="4960" cy="289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2680395" y="925212"/>
              <a:ext cx="1236236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Class label</a:t>
              </a:r>
            </a:p>
          </p:txBody>
        </p:sp>
        <p:sp>
          <p:nvSpPr>
            <p:cNvPr id="135" name="Oval 134"/>
            <p:cNvSpPr/>
            <p:nvPr/>
          </p:nvSpPr>
          <p:spPr>
            <a:xfrm>
              <a:off x="2255805" y="1794157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3203224" y="5265450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1 x 943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4" grpId="0"/>
      <p:bldP spid="67" grpId="0" animBg="1"/>
      <p:bldP spid="96" grpId="0"/>
      <p:bldP spid="97" grpId="0"/>
      <p:bldP spid="105" grpId="0"/>
      <p:bldP spid="123" grpId="0" animBg="1"/>
      <p:bldP spid="124" grpId="0" animBg="1"/>
      <p:bldP spid="126" grpId="0" animBg="1"/>
      <p:bldP spid="127" grpId="0" animBg="1"/>
      <p:bldP spid="136" grpId="0" animBg="1"/>
      <p:bldP spid="1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380" y="346784"/>
            <a:ext cx="3392532" cy="657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8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Train Workflow</a:t>
            </a:r>
          </a:p>
        </p:txBody>
      </p:sp>
      <p:sp>
        <p:nvSpPr>
          <p:cNvPr id="106" name="Flowchart: Magnetic Disk 105"/>
          <p:cNvSpPr/>
          <p:nvPr/>
        </p:nvSpPr>
        <p:spPr>
          <a:xfrm>
            <a:off x="220849" y="3487961"/>
            <a:ext cx="932603" cy="9830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ATIS</a:t>
            </a:r>
          </a:p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Train</a:t>
            </a: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722325" y="3585570"/>
            <a:ext cx="1502813" cy="670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96 samples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(mini-batch)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70435" y="889878"/>
            <a:ext cx="4011343" cy="2437242"/>
            <a:chOff x="1342822" y="890705"/>
            <a:chExt cx="3933046" cy="2389670"/>
          </a:xfrm>
        </p:grpSpPr>
        <p:grpSp>
          <p:nvGrpSpPr>
            <p:cNvPr id="104" name="Group 103"/>
            <p:cNvGrpSpPr/>
            <p:nvPr/>
          </p:nvGrpSpPr>
          <p:grpSpPr>
            <a:xfrm>
              <a:off x="1977227" y="1242894"/>
              <a:ext cx="2847900" cy="220803"/>
              <a:chOff x="599339" y="1569211"/>
              <a:chExt cx="3391436" cy="259206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592810" y="1575741"/>
                <a:ext cx="258263" cy="24520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16200000">
                <a:off x="835973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16200000">
                <a:off x="1081178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16200000">
                <a:off x="1316372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16200000">
                <a:off x="1561577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6200000">
                <a:off x="1804740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16200000">
                <a:off x="2049945" y="1575741"/>
                <a:ext cx="258263" cy="24520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16200000">
                <a:off x="3004448" y="1576761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16200000">
                <a:off x="3250673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16200000">
                <a:off x="3493836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16200000">
                <a:off x="3739041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 rot="16200000">
                <a:off x="3114620" y="1666906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 rot="16200000">
                <a:off x="3353913" y="1670438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3599898" y="1670438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6200000">
                <a:off x="2293039" y="1576683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2538244" y="1576683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2781407" y="1576683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977226" y="1547938"/>
              <a:ext cx="2244365" cy="220804"/>
              <a:chOff x="2213402" y="1547938"/>
              <a:chExt cx="2244365" cy="220804"/>
            </a:xfrm>
          </p:grpSpPr>
          <p:sp>
            <p:nvSpPr>
              <p:cNvPr id="42" name="Rectangle 41"/>
              <p:cNvSpPr/>
              <p:nvPr/>
            </p:nvSpPr>
            <p:spPr>
              <a:xfrm rot="16200000">
                <a:off x="2206356" y="1554985"/>
                <a:ext cx="220000" cy="20590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2416326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2620518" y="1554985"/>
                <a:ext cx="220000" cy="20590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2826425" y="1554985"/>
                <a:ext cx="220000" cy="20590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3627952" y="1555842"/>
                <a:ext cx="220000" cy="204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3834715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 rot="16200000">
                <a:off x="4038907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16200000">
                <a:off x="4244814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 rot="16200000">
                <a:off x="3721703" y="1631513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 rot="16200000">
                <a:off x="3922645" y="1634522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 rot="16200000">
                <a:off x="4129206" y="1634522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16200000">
                <a:off x="3030559" y="1555788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16200000">
                <a:off x="3236465" y="1555788"/>
                <a:ext cx="220000" cy="2059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16200000">
                <a:off x="3440657" y="1555788"/>
                <a:ext cx="220000" cy="2059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1974903" y="1851232"/>
              <a:ext cx="1237121" cy="220001"/>
              <a:chOff x="2211079" y="1851232"/>
              <a:chExt cx="1237121" cy="220001"/>
            </a:xfrm>
          </p:grpSpPr>
          <p:sp>
            <p:nvSpPr>
              <p:cNvPr id="60" name="Rectangle 59"/>
              <p:cNvSpPr/>
              <p:nvPr/>
            </p:nvSpPr>
            <p:spPr>
              <a:xfrm rot="16200000">
                <a:off x="2204033" y="1858279"/>
                <a:ext cx="220000" cy="20590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16200000">
                <a:off x="2408225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16200000">
                <a:off x="2618385" y="1859136"/>
                <a:ext cx="220000" cy="204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16200000">
                <a:off x="2825148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 rot="16200000">
                <a:off x="3029340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 rot="16200000">
                <a:off x="3235247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 rot="16200000">
                <a:off x="2712136" y="1934807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 rot="16200000">
                <a:off x="2913078" y="1937816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 rot="16200000">
                <a:off x="3119639" y="1937816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980195" y="2079422"/>
              <a:ext cx="204192" cy="220000"/>
              <a:chOff x="602873" y="2551230"/>
              <a:chExt cx="243163" cy="258263"/>
            </a:xfrm>
          </p:grpSpPr>
          <p:sp>
            <p:nvSpPr>
              <p:cNvPr id="77" name="Rectangle 76"/>
              <p:cNvSpPr/>
              <p:nvPr/>
            </p:nvSpPr>
            <p:spPr>
              <a:xfrm rot="16200000">
                <a:off x="595323" y="2558780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endParaRPr lang="en-US" sz="1836" ker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699439" y="2648925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81959" y="2349570"/>
              <a:ext cx="204192" cy="220000"/>
              <a:chOff x="602873" y="2551230"/>
              <a:chExt cx="243163" cy="258263"/>
            </a:xfrm>
          </p:grpSpPr>
          <p:sp>
            <p:nvSpPr>
              <p:cNvPr id="81" name="Rectangle 80"/>
              <p:cNvSpPr/>
              <p:nvPr/>
            </p:nvSpPr>
            <p:spPr>
              <a:xfrm rot="16200000">
                <a:off x="595323" y="2558780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endParaRPr lang="en-US" sz="1836" ker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699439" y="2648925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981959" y="2607146"/>
              <a:ext cx="204192" cy="220000"/>
              <a:chOff x="602873" y="2551230"/>
              <a:chExt cx="243163" cy="258263"/>
            </a:xfrm>
          </p:grpSpPr>
          <p:sp>
            <p:nvSpPr>
              <p:cNvPr id="84" name="Rectangle 83"/>
              <p:cNvSpPr/>
              <p:nvPr/>
            </p:nvSpPr>
            <p:spPr>
              <a:xfrm rot="16200000">
                <a:off x="595323" y="2558780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endParaRPr lang="en-US" sz="1836" ker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 rot="16200000">
                <a:off x="699439" y="2648925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 rot="16200000">
              <a:off x="1975741" y="2919237"/>
              <a:ext cx="220000" cy="2059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 rot="16200000">
              <a:off x="2179933" y="2919237"/>
              <a:ext cx="220000" cy="2059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rot="16200000">
              <a:off x="2385840" y="2919237"/>
              <a:ext cx="220000" cy="2059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rot="16200000">
              <a:off x="2583340" y="2919237"/>
              <a:ext cx="220000" cy="205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 rot="16200000">
              <a:off x="2789247" y="2919237"/>
              <a:ext cx="220000" cy="2059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6200000">
              <a:off x="3189415" y="2920094"/>
              <a:ext cx="220000" cy="204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5" name="Rectangle 94"/>
            <p:cNvSpPr/>
            <p:nvPr/>
          </p:nvSpPr>
          <p:spPr>
            <a:xfrm rot="16200000">
              <a:off x="3396178" y="2919237"/>
              <a:ext cx="220000" cy="205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16200000">
              <a:off x="3600370" y="2919237"/>
              <a:ext cx="220000" cy="205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 rot="16200000">
              <a:off x="3806277" y="2919237"/>
              <a:ext cx="220000" cy="2059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 rot="16200000">
              <a:off x="3283166" y="2995765"/>
              <a:ext cx="46200" cy="491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 rot="16200000">
              <a:off x="3484108" y="2998774"/>
              <a:ext cx="46200" cy="491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 rot="16200000">
              <a:off x="3690669" y="2998774"/>
              <a:ext cx="46200" cy="491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rot="16200000">
              <a:off x="3002120" y="2920040"/>
              <a:ext cx="220000" cy="2059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Double Brace 104"/>
            <p:cNvSpPr/>
            <p:nvPr/>
          </p:nvSpPr>
          <p:spPr>
            <a:xfrm>
              <a:off x="1342822" y="1129918"/>
              <a:ext cx="3933046" cy="2150457"/>
            </a:xfrm>
            <a:prstGeom prst="brace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616109" y="1193730"/>
              <a:ext cx="445956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#1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588849" y="1485599"/>
              <a:ext cx="465192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#2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585342" y="1778387"/>
              <a:ext cx="463588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#3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492729" y="2867931"/>
              <a:ext cx="596638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#96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1800714" y="890705"/>
                  <a:ext cx="2668423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:r>
                    <a:rPr lang="en-US" sz="1836" b="1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Input feature (</a:t>
                  </a:r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 96 x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(t)</a:t>
                  </a:r>
                  <a:r>
                    <a:rPr lang="en-US" sz="1836" b="1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14" y="890705"/>
                  <a:ext cx="2668423" cy="374846"/>
                </a:xfrm>
                <a:prstGeom prst="rect">
                  <a:avLst/>
                </a:prstGeom>
                <a:blipFill>
                  <a:blip r:embed="rId3"/>
                  <a:stretch>
                    <a:fillRect l="-1790"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5726232" y="912738"/>
            <a:ext cx="6912237" cy="2446324"/>
            <a:chOff x="6355613" y="2025529"/>
            <a:chExt cx="6777318" cy="2398575"/>
          </a:xfrm>
        </p:grpSpPr>
        <p:sp>
          <p:nvSpPr>
            <p:cNvPr id="167" name="Rounded Rectangle 166"/>
            <p:cNvSpPr/>
            <p:nvPr/>
          </p:nvSpPr>
          <p:spPr>
            <a:xfrm>
              <a:off x="6355613" y="2025529"/>
              <a:ext cx="6392386" cy="23985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600373" y="2058803"/>
              <a:ext cx="6532558" cy="2352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  <a:cs typeface="Courier New" panose="02070309020205020404" pitchFamily="49" charset="0"/>
                </a:rPr>
                <a:t>z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model():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return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Sequential([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Embedding(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emb_dim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=150),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Recurrence(LSTM(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hidden_dim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=300), 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     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go_backwards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=False),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Dense(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num_labels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129)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])</a:t>
              </a:r>
            </a:p>
          </p:txBody>
        </p:sp>
      </p:grpSp>
      <p:sp>
        <p:nvSpPr>
          <p:cNvPr id="313" name="Rounded Rectangle 212"/>
          <p:cNvSpPr/>
          <p:nvPr/>
        </p:nvSpPr>
        <p:spPr>
          <a:xfrm>
            <a:off x="7104387" y="3903345"/>
            <a:ext cx="4401456" cy="56770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6050292" y="4028659"/>
            <a:ext cx="794085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Loss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7151319" y="3982034"/>
            <a:ext cx="422331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632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cross_entropy_with_softmax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16" name="Right Arrow 325"/>
          <p:cNvSpPr/>
          <p:nvPr/>
        </p:nvSpPr>
        <p:spPr>
          <a:xfrm>
            <a:off x="5395359" y="4272692"/>
            <a:ext cx="492720" cy="49428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137954" y="5379394"/>
            <a:ext cx="4671278" cy="830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Trainer(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model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loss, error)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learner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020" kern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597">
              <a:defRPr/>
            </a:pP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Trainer.</a:t>
            </a:r>
            <a:r>
              <a:rPr lang="en-US" sz="1836" b="1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_minibatch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X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318" name="Rounded Rectangle 212"/>
          <p:cNvSpPr/>
          <p:nvPr/>
        </p:nvSpPr>
        <p:spPr>
          <a:xfrm>
            <a:off x="7104387" y="4542279"/>
            <a:ext cx="4401456" cy="56770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6028072" y="4646920"/>
            <a:ext cx="1176514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Error</a:t>
            </a:r>
          </a:p>
        </p:txBody>
      </p:sp>
      <p:sp>
        <p:nvSpPr>
          <p:cNvPr id="320" name="Rectangle 319"/>
          <p:cNvSpPr/>
          <p:nvPr/>
        </p:nvSpPr>
        <p:spPr>
          <a:xfrm>
            <a:off x="7140077" y="4645431"/>
            <a:ext cx="345817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632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classification_error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64311" y="6209011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Learner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Adam,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adagrad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etc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, are solvers to estimate </a:t>
            </a:r>
            <a:endParaRPr lang="en-US" sz="1836" b="1" kern="0">
              <a:solidFill>
                <a:sysClr val="windowText" lastClr="00000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75296" y="1381787"/>
            <a:ext cx="1656002" cy="876082"/>
            <a:chOff x="3308549" y="1373013"/>
            <a:chExt cx="1623679" cy="858982"/>
          </a:xfrm>
        </p:grpSpPr>
        <p:sp>
          <p:nvSpPr>
            <p:cNvPr id="2" name="Arc 1"/>
            <p:cNvSpPr/>
            <p:nvPr/>
          </p:nvSpPr>
          <p:spPr>
            <a:xfrm rot="5400000" flipV="1">
              <a:off x="3307885" y="1373677"/>
              <a:ext cx="756759" cy="755431"/>
            </a:xfrm>
            <a:prstGeom prst="arc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4681" y="2034735"/>
              <a:ext cx="1237547" cy="19726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696621" y="3907577"/>
            <a:ext cx="2520262" cy="2251257"/>
            <a:chOff x="1662640" y="3831306"/>
            <a:chExt cx="2471069" cy="2207315"/>
          </a:xfrm>
        </p:grpSpPr>
        <p:sp>
          <p:nvSpPr>
            <p:cNvPr id="276" name="Double Brace 275"/>
            <p:cNvSpPr/>
            <p:nvPr/>
          </p:nvSpPr>
          <p:spPr>
            <a:xfrm>
              <a:off x="1662640" y="3931769"/>
              <a:ext cx="2471069" cy="2026251"/>
            </a:xfrm>
            <a:prstGeom prst="brace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34346" y="3831306"/>
              <a:ext cx="1691207" cy="206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One-hot encoded </a:t>
              </a:r>
            </a:p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Label</a:t>
              </a:r>
            </a:p>
            <a:p>
              <a:pPr algn="ctr" defTabSz="932597">
                <a:defRPr/>
              </a:pP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(Y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: 96 x 129/sample</a:t>
              </a:r>
            </a:p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Or word in sequence</a:t>
              </a: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)</a:t>
              </a:r>
              <a:endParaRPr lang="en-US" sz="1836" b="1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2443" y="5822033"/>
              <a:ext cx="992113" cy="21658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989056" y="1236023"/>
            <a:ext cx="3024515" cy="1972525"/>
            <a:chOff x="1949368" y="1211898"/>
            <a:chExt cx="2965480" cy="1934024"/>
          </a:xfrm>
        </p:grpSpPr>
        <p:sp>
          <p:nvSpPr>
            <p:cNvPr id="101" name="TextBox 100"/>
            <p:cNvSpPr txBox="1"/>
            <p:nvPr/>
          </p:nvSpPr>
          <p:spPr>
            <a:xfrm>
              <a:off x="4571484" y="1214378"/>
              <a:ext cx="343364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2">
                  <a:latin typeface="Bradley Hand ITC" panose="03070402050302030203" pitchFamily="66" charset="0"/>
                </a:rPr>
                <a:t>t</a:t>
              </a:r>
              <a:r>
                <a:rPr lang="en-US" sz="1122" baseline="-25000">
                  <a:latin typeface="Bradley Hand ITC" panose="03070402050302030203" pitchFamily="66" charset="0"/>
                </a:rPr>
                <a:t>23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50676" y="1211898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2">
                  <a:latin typeface="Bradley Hand ITC" panose="03070402050302030203" pitchFamily="66" charset="0"/>
                </a:rPr>
                <a:t>t</a:t>
              </a:r>
              <a:r>
                <a:rPr lang="en-US" sz="1122" baseline="-25000"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949368" y="1516500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2">
                  <a:latin typeface="Bradley Hand ITC" panose="03070402050302030203" pitchFamily="66" charset="0"/>
                </a:rPr>
                <a:t>t</a:t>
              </a:r>
              <a:r>
                <a:rPr lang="en-US" sz="1122" baseline="-25000"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949368" y="1801294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2">
                  <a:latin typeface="Bradley Hand ITC" panose="03070402050302030203" pitchFamily="66" charset="0"/>
                </a:rPr>
                <a:t>t</a:t>
              </a:r>
              <a:r>
                <a:rPr lang="en-US" sz="1122" baseline="-25000"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964575" y="2880913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2">
                  <a:latin typeface="Bradley Hand ITC" panose="03070402050302030203" pitchFamily="66" charset="0"/>
                </a:rPr>
                <a:t>t</a:t>
              </a:r>
              <a:r>
                <a:rPr lang="en-US" sz="1122" baseline="-25000"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609" y="1512724"/>
              <a:ext cx="335348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2">
                  <a:latin typeface="Bradley Hand ITC" panose="03070402050302030203" pitchFamily="66" charset="0"/>
                </a:rPr>
                <a:t>t</a:t>
              </a:r>
              <a:r>
                <a:rPr lang="en-US" sz="1122" baseline="-25000">
                  <a:latin typeface="Bradley Hand ITC" panose="03070402050302030203" pitchFamily="66" charset="0"/>
                </a:rPr>
                <a:t>15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979024" y="1810374"/>
              <a:ext cx="284052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2">
                  <a:latin typeface="Bradley Hand ITC" panose="03070402050302030203" pitchFamily="66" charset="0"/>
                </a:rPr>
                <a:t>t</a:t>
              </a:r>
              <a:r>
                <a:rPr lang="en-US" sz="1122" baseline="-25000">
                  <a:latin typeface="Bradley Hand ITC" panose="03070402050302030203" pitchFamily="66" charset="0"/>
                </a:rPr>
                <a:t>9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751885" y="2869765"/>
              <a:ext cx="335348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2">
                  <a:latin typeface="Bradley Hand ITC" panose="03070402050302030203" pitchFamily="66" charset="0"/>
                </a:rPr>
                <a:t>t</a:t>
              </a:r>
              <a:r>
                <a:rPr lang="en-US" sz="1122" baseline="-25000">
                  <a:latin typeface="Bradley Hand ITC" panose="03070402050302030203" pitchFamily="66" charset="0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8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4" grpId="0"/>
      <p:bldP spid="313" grpId="0" animBg="1"/>
      <p:bldP spid="314" grpId="0"/>
      <p:bldP spid="315" grpId="0"/>
      <p:bldP spid="316" grpId="0" animBg="1"/>
      <p:bldP spid="317" grpId="0"/>
      <p:bldP spid="318" grpId="0" animBg="1"/>
      <p:bldP spid="319" grpId="0"/>
      <p:bldP spid="320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176802"/>
          </a:xfrm>
        </p:spPr>
        <p:txBody>
          <a:bodyPr/>
          <a:lstStyle/>
          <a:p>
            <a:r>
              <a:rPr lang="en-US" sz="2800"/>
              <a:t>Introduction (15 min) (</a:t>
            </a:r>
            <a:r>
              <a:rPr lang="en-US" sz="2800" err="1"/>
              <a:t>cz</a:t>
            </a:r>
            <a:r>
              <a:rPr lang="en-US" sz="2800"/>
              <a:t>)</a:t>
            </a:r>
          </a:p>
          <a:p>
            <a:pPr lvl="1"/>
            <a:r>
              <a:rPr lang="en-US" sz="2000"/>
              <a:t>What is Cognitive toolkit</a:t>
            </a:r>
          </a:p>
          <a:p>
            <a:pPr lvl="1"/>
            <a:r>
              <a:rPr lang="en-US" sz="2000"/>
              <a:t>Why Cognitive Toolkit</a:t>
            </a:r>
          </a:p>
          <a:p>
            <a:endParaRPr lang="en-US" sz="2800"/>
          </a:p>
          <a:p>
            <a:r>
              <a:rPr lang="en-US" sz="2800"/>
              <a:t>Basic operations (25 min) (</a:t>
            </a:r>
            <a:r>
              <a:rPr lang="en-US" sz="2800" err="1"/>
              <a:t>sp</a:t>
            </a:r>
            <a:r>
              <a:rPr lang="en-US" sz="2800"/>
              <a:t>)</a:t>
            </a:r>
          </a:p>
          <a:p>
            <a:pPr lvl="1"/>
            <a:r>
              <a:rPr lang="en-US" sz="2000"/>
              <a:t>Data reading and augmentations, Modeling (MLP, CNN, RNN), Training-Test-</a:t>
            </a:r>
            <a:r>
              <a:rPr lang="en-US" sz="2000" err="1"/>
              <a:t>Eval</a:t>
            </a:r>
            <a:r>
              <a:rPr lang="en-US" sz="2000"/>
              <a:t> workflow</a:t>
            </a:r>
          </a:p>
          <a:p>
            <a:pPr lvl="1"/>
            <a:endParaRPr lang="en-US" sz="2000"/>
          </a:p>
          <a:p>
            <a:r>
              <a:rPr lang="en-US" sz="2800"/>
              <a:t>Image application: (50 min) (</a:t>
            </a:r>
            <a:r>
              <a:rPr lang="en-US" sz="2800" err="1"/>
              <a:t>eb</a:t>
            </a:r>
            <a:r>
              <a:rPr lang="en-US" sz="2800"/>
              <a:t>/</a:t>
            </a:r>
            <a:r>
              <a:rPr lang="en-US" sz="2800" err="1"/>
              <a:t>cz</a:t>
            </a:r>
            <a:r>
              <a:rPr lang="en-US" sz="2800"/>
              <a:t>)</a:t>
            </a:r>
          </a:p>
          <a:p>
            <a:pPr lvl="1"/>
            <a:r>
              <a:rPr lang="en-US" sz="2000"/>
              <a:t>Inception, </a:t>
            </a:r>
            <a:r>
              <a:rPr lang="en-US" sz="2000" err="1"/>
              <a:t>Resnet</a:t>
            </a:r>
            <a:r>
              <a:rPr lang="en-US" sz="2000"/>
              <a:t>, Fast/Faster R-CNN, Pixel CNN, Emotion, Neural style </a:t>
            </a:r>
          </a:p>
          <a:p>
            <a:pPr lvl="1"/>
            <a:endParaRPr lang="en-US" sz="2000"/>
          </a:p>
          <a:p>
            <a:r>
              <a:rPr lang="en-US" sz="2800"/>
              <a:t>Video application: (40 min) (</a:t>
            </a:r>
            <a:r>
              <a:rPr lang="en-US" sz="2800" err="1"/>
              <a:t>eb</a:t>
            </a:r>
            <a:r>
              <a:rPr lang="en-US" sz="2800"/>
              <a:t>)</a:t>
            </a:r>
          </a:p>
          <a:p>
            <a:pPr lvl="1"/>
            <a:r>
              <a:rPr lang="en-US" sz="2000"/>
              <a:t>Action classification and detection</a:t>
            </a:r>
          </a:p>
          <a:p>
            <a:pPr lvl="1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5392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2380" y="346784"/>
            <a:ext cx="5743880" cy="657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8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Sequences (one to many)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7" r="68041"/>
          <a:stretch/>
        </p:blipFill>
        <p:spPr>
          <a:xfrm>
            <a:off x="9171482" y="1330446"/>
            <a:ext cx="2583419" cy="4663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8259" y="6501424"/>
            <a:ext cx="4666831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 err="1">
                <a:solidFill>
                  <a:schemeClr val="bg2">
                    <a:lumMod val="75000"/>
                  </a:schemeClr>
                </a:solidFill>
              </a:rPr>
              <a:t>Vinyals</a:t>
            </a:r>
            <a:r>
              <a:rPr lang="en-US" sz="1836">
                <a:solidFill>
                  <a:schemeClr val="bg2">
                    <a:lumMod val="75000"/>
                  </a:schemeClr>
                </a:solidFill>
              </a:rPr>
              <a:t> et al (https://arxiv.org/abs/1411.4555)</a:t>
            </a:r>
          </a:p>
        </p:txBody>
      </p:sp>
      <p:pic>
        <p:nvPicPr>
          <p:cNvPr id="7" name="Picture 2" descr="Example capti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t="4969" r="6565"/>
          <a:stretch/>
        </p:blipFill>
        <p:spPr bwMode="auto">
          <a:xfrm>
            <a:off x="5457147" y="1892006"/>
            <a:ext cx="3548181" cy="368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373458" y="1955073"/>
            <a:ext cx="4705498" cy="3631779"/>
            <a:chOff x="365304" y="2165906"/>
            <a:chExt cx="4613652" cy="35608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304" y="4488653"/>
              <a:ext cx="871068" cy="10587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5923" y="4330297"/>
              <a:ext cx="489248" cy="139261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648496" y="4314414"/>
              <a:ext cx="510862" cy="1412383"/>
            </a:xfrm>
            <a:prstGeom prst="rect">
              <a:avLst/>
            </a:prstGeom>
            <a:solidFill>
              <a:srgbClr val="FF9999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11" name="Straight Arrow Connector 10"/>
            <p:cNvCxnSpPr>
              <a:stCxn id="2" idx="3"/>
              <a:endCxn id="9" idx="1"/>
            </p:cNvCxnSpPr>
            <p:nvPr/>
          </p:nvCxnSpPr>
          <p:spPr>
            <a:xfrm>
              <a:off x="1236372" y="5018022"/>
              <a:ext cx="412124" cy="2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/>
            <p:cNvSpPr/>
            <p:nvPr/>
          </p:nvSpPr>
          <p:spPr>
            <a:xfrm>
              <a:off x="1566930" y="3156670"/>
              <a:ext cx="671798" cy="3856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>
              <a:off x="2238728" y="3349485"/>
              <a:ext cx="1786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/>
            <p:cNvSpPr/>
            <p:nvPr/>
          </p:nvSpPr>
          <p:spPr>
            <a:xfrm>
              <a:off x="2417376" y="3156670"/>
              <a:ext cx="671798" cy="3856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>
                  <a:solidFill>
                    <a:schemeClr val="tx1"/>
                  </a:solidFill>
                </a:rPr>
                <a:t>Rec</a:t>
              </a: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456713" y="3156670"/>
              <a:ext cx="671798" cy="3856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>
              <a:off x="4128511" y="3349485"/>
              <a:ext cx="1786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/>
            <p:cNvSpPr/>
            <p:nvPr/>
          </p:nvSpPr>
          <p:spPr>
            <a:xfrm>
              <a:off x="4307158" y="3156670"/>
              <a:ext cx="671798" cy="3856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19" name="Straight Arrow Connector 18"/>
            <p:cNvCxnSpPr>
              <a:stCxn id="9" idx="0"/>
              <a:endCxn id="12" idx="2"/>
            </p:cNvCxnSpPr>
            <p:nvPr/>
          </p:nvCxnSpPr>
          <p:spPr>
            <a:xfrm flipH="1" flipV="1">
              <a:off x="1902829" y="3542300"/>
              <a:ext cx="1098" cy="772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2" idx="0"/>
            </p:cNvCxnSpPr>
            <p:nvPr/>
          </p:nvCxnSpPr>
          <p:spPr>
            <a:xfrm flipV="1">
              <a:off x="1902829" y="2446979"/>
              <a:ext cx="0" cy="709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140094" y="3328540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24" name="Oval 23"/>
            <p:cNvSpPr/>
            <p:nvPr/>
          </p:nvSpPr>
          <p:spPr>
            <a:xfrm>
              <a:off x="3253107" y="3328540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25" name="Oval 24"/>
            <p:cNvSpPr/>
            <p:nvPr/>
          </p:nvSpPr>
          <p:spPr>
            <a:xfrm>
              <a:off x="3366121" y="3328540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2754981" y="2446979"/>
              <a:ext cx="0" cy="709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3791731" y="2446979"/>
              <a:ext cx="0" cy="709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4650322" y="2446979"/>
              <a:ext cx="0" cy="709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741892" y="2165906"/>
              <a:ext cx="301686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51172" y="2165906"/>
              <a:ext cx="809837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person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42491" y="2165906"/>
              <a:ext cx="301686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7481" y="2165906"/>
              <a:ext cx="566181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36">
                  <a:latin typeface="Bradley Hand ITC" panose="03070402050302030203" pitchFamily="66" charset="0"/>
                </a:rPr>
                <a:t>kite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7792129" y="6143326"/>
            <a:ext cx="4504321" cy="318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28">
                <a:solidFill>
                  <a:schemeClr val="bg1">
                    <a:lumMod val="75000"/>
                  </a:schemeClr>
                </a:solidFill>
              </a:rPr>
              <a:t>http://karpathy.github.io/2015/05/21/rnn-effectiveness/</a:t>
            </a:r>
          </a:p>
        </p:txBody>
      </p:sp>
    </p:spTree>
    <p:extLst>
      <p:ext uri="{BB962C8B-B14F-4D97-AF65-F5344CB8AC3E}">
        <p14:creationId xmlns:p14="http://schemas.microsoft.com/office/powerpoint/2010/main" val="260179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567404"/>
          </a:xfrm>
        </p:spPr>
        <p:txBody>
          <a:bodyPr/>
          <a:lstStyle/>
          <a:p>
            <a:r>
              <a:rPr lang="en-US" sz="2800"/>
              <a:t>Break (20 min)</a:t>
            </a:r>
          </a:p>
          <a:p>
            <a:endParaRPr lang="en-US" sz="2800"/>
          </a:p>
          <a:p>
            <a:r>
              <a:rPr lang="en-US" sz="2800"/>
              <a:t>Parallel training: (40 min) (</a:t>
            </a:r>
            <a:r>
              <a:rPr lang="en-US" sz="2800" err="1"/>
              <a:t>cz</a:t>
            </a:r>
            <a:r>
              <a:rPr lang="en-US" sz="2800"/>
              <a:t>)</a:t>
            </a:r>
          </a:p>
          <a:p>
            <a:pPr lvl="1"/>
            <a:r>
              <a:rPr lang="en-US" sz="2000"/>
              <a:t>1-bit SGD, Block momentum, variable sized mini-batch</a:t>
            </a:r>
          </a:p>
          <a:p>
            <a:pPr lvl="1"/>
            <a:endParaRPr lang="en-US" sz="2000"/>
          </a:p>
          <a:p>
            <a:r>
              <a:rPr lang="en-US" sz="2800"/>
              <a:t>Fast binarized evaluation (10 min) (</a:t>
            </a:r>
            <a:r>
              <a:rPr lang="en-US" sz="2800" err="1"/>
              <a:t>sp</a:t>
            </a:r>
            <a:r>
              <a:rPr lang="en-US" sz="2800"/>
              <a:t>)</a:t>
            </a:r>
          </a:p>
          <a:p>
            <a:endParaRPr lang="en-US" sz="2800"/>
          </a:p>
          <a:p>
            <a:r>
              <a:rPr lang="en-US" sz="2800"/>
              <a:t>Reinforcement learning in simulated environment (50 min) (</a:t>
            </a:r>
            <a:r>
              <a:rPr lang="en-US" sz="2800" err="1"/>
              <a:t>eb</a:t>
            </a:r>
            <a:r>
              <a:rPr lang="en-US" sz="2800"/>
              <a:t> -&gt;</a:t>
            </a:r>
            <a:r>
              <a:rPr lang="en-US" sz="2800" err="1"/>
              <a:t>sp</a:t>
            </a:r>
            <a:r>
              <a:rPr lang="en-US" sz="2800"/>
              <a:t>)</a:t>
            </a:r>
          </a:p>
          <a:p>
            <a:endParaRPr lang="en-US" sz="2800"/>
          </a:p>
          <a:p>
            <a:r>
              <a:rPr lang="en-US" sz="2800"/>
              <a:t>Conclusion / Roadmap / Q&amp;A (10 min) (</a:t>
            </a:r>
            <a:r>
              <a:rPr lang="en-US" sz="2800" err="1"/>
              <a:t>cz</a:t>
            </a:r>
            <a:r>
              <a:rPr lang="en-US" sz="2800"/>
              <a:t> / </a:t>
            </a:r>
            <a:r>
              <a:rPr lang="en-US" sz="2800" err="1"/>
              <a:t>eb</a:t>
            </a:r>
            <a:r>
              <a:rPr lang="en-US" sz="2800"/>
              <a:t> / </a:t>
            </a:r>
            <a:r>
              <a:rPr lang="en-US" sz="2800" err="1"/>
              <a:t>sp</a:t>
            </a:r>
            <a:r>
              <a:rPr lang="en-US" sz="2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637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944" y="2426247"/>
            <a:ext cx="7162799" cy="2400657"/>
          </a:xfrm>
        </p:spPr>
        <p:txBody>
          <a:bodyPr/>
          <a:lstStyle/>
          <a:p>
            <a:r>
              <a:rPr lang="en-US" sz="4000"/>
              <a:t>What is Cognitive Toolkit</a:t>
            </a:r>
            <a:br>
              <a:rPr lang="en-US" sz="4000"/>
            </a:br>
            <a:r>
              <a:rPr lang="en-US" sz="4000"/>
              <a:t>Architecture</a:t>
            </a:r>
            <a:br>
              <a:rPr lang="en-US" sz="4000"/>
            </a:br>
            <a:r>
              <a:rPr lang="en-US" sz="4000" err="1"/>
              <a:t>Flexibity</a:t>
            </a:r>
            <a:r>
              <a:rPr lang="en-US" sz="4000"/>
              <a:t> and Scalability</a:t>
            </a:r>
            <a:br>
              <a:rPr lang="en-US" sz="4000"/>
            </a:br>
            <a:endParaRPr lang="en-US" sz="4000"/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11117179" y="245980"/>
            <a:ext cx="914400" cy="914400"/>
          </a:xfrm>
          <a:prstGeom prst="roundRect">
            <a:avLst/>
          </a:prstGeom>
          <a:solidFill>
            <a:srgbClr val="FFFF0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</a:t>
            </a:r>
          </a:p>
        </p:txBody>
      </p:sp>
    </p:spTree>
    <p:extLst>
      <p:ext uri="{BB962C8B-B14F-4D97-AF65-F5344CB8AC3E}">
        <p14:creationId xmlns:p14="http://schemas.microsoft.com/office/powerpoint/2010/main" val="37934882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BD8D-7F8B-4416-B566-26318E02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6" y="580626"/>
            <a:ext cx="10726460" cy="793358"/>
          </a:xfrm>
        </p:spPr>
        <p:txBody>
          <a:bodyPr>
            <a:noAutofit/>
          </a:bodyPr>
          <a:lstStyle/>
          <a:p>
            <a:r>
              <a:rPr lang="en-US" sz="3600"/>
              <a:t>Intro - Microsoft Cognitive Toolkit </a:t>
            </a:r>
            <a:br>
              <a:rPr lang="en-US" sz="3600"/>
            </a:br>
            <a:r>
              <a:rPr lang="en-US" sz="3600"/>
              <a:t>(formerly CNTK)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87BA-4F48-4336-A688-234F447CF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861968"/>
            <a:ext cx="10724938" cy="42863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Microsoft’s open-source deep-learning toolkit </a:t>
            </a:r>
          </a:p>
          <a:p>
            <a:pPr lvl="1">
              <a:lnSpc>
                <a:spcPct val="100000"/>
              </a:lnSpc>
            </a:pPr>
            <a:r>
              <a:rPr lang="en-US" u="sng">
                <a:solidFill>
                  <a:srgbClr val="0070C0"/>
                </a:solidFill>
              </a:rPr>
              <a:t>https://github.com/Microsoft/CNTK</a:t>
            </a:r>
            <a:endParaRPr lang="en-US" sz="3672" u="sng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/>
              <a:t>Created by Microsoft Speech researchers (Dong Yu et al.) in 2012, “Computational Network Toolkit”</a:t>
            </a:r>
          </a:p>
          <a:p>
            <a:pPr lvl="1">
              <a:lnSpc>
                <a:spcPct val="100000"/>
              </a:lnSpc>
            </a:pPr>
            <a:r>
              <a:rPr lang="en-US"/>
              <a:t>On GitHub since Jan 2016 under MIT license</a:t>
            </a:r>
          </a:p>
          <a:p>
            <a:pPr lvl="1">
              <a:lnSpc>
                <a:spcPct val="100000"/>
              </a:lnSpc>
            </a:pPr>
            <a:r>
              <a:rPr lang="de-DE"/>
              <a:t>Renamed </a:t>
            </a:r>
            <a:r>
              <a:rPr lang="en-US"/>
              <a:t>“</a:t>
            </a:r>
            <a:r>
              <a:rPr lang="de-DE"/>
              <a:t>Cognitive Toolkit</a:t>
            </a:r>
            <a:r>
              <a:rPr lang="en-US"/>
              <a:t>”</a:t>
            </a:r>
          </a:p>
          <a:p>
            <a:pPr lvl="1" fontAlgn="ctr">
              <a:lnSpc>
                <a:spcPct val="100000"/>
              </a:lnSpc>
            </a:pPr>
            <a:r>
              <a:rPr lang="en-US"/>
              <a:t>Community contributions e.g. from MIT, Stanford and NVidia</a:t>
            </a:r>
          </a:p>
          <a:p>
            <a:endParaRPr lang="en-US" sz="1632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8545D-837D-4DD4-9ED7-A9C22D767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784" r="79" b="234"/>
          <a:stretch/>
        </p:blipFill>
        <p:spPr>
          <a:xfrm>
            <a:off x="9539867" y="127715"/>
            <a:ext cx="2308133" cy="2305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15" y="2433652"/>
            <a:ext cx="2354944" cy="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6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BD8D-7F8B-4416-B566-26318E02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Microsoft Cognitive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87BA-4F48-4336-A688-234F447CF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861968"/>
            <a:ext cx="10724938" cy="4286306"/>
          </a:xfrm>
        </p:spPr>
        <p:txBody>
          <a:bodyPr>
            <a:normAutofit/>
          </a:bodyPr>
          <a:lstStyle/>
          <a:p>
            <a:r>
              <a:rPr lang="en-US"/>
              <a:t>Runs over 80% Microsoft internal DL workload</a:t>
            </a:r>
          </a:p>
          <a:p>
            <a:r>
              <a:rPr lang="en-US"/>
              <a:t>1st-class on Linux and Windows, docker support </a:t>
            </a:r>
          </a:p>
          <a:p>
            <a:r>
              <a:rPr lang="en-US"/>
              <a:t>New in GA:</a:t>
            </a:r>
          </a:p>
          <a:p>
            <a:pPr lvl="1"/>
            <a:r>
              <a:rPr lang="en-US" err="1"/>
              <a:t>Keras</a:t>
            </a:r>
            <a:r>
              <a:rPr lang="en-US"/>
              <a:t> backend support (Beta)</a:t>
            </a:r>
          </a:p>
          <a:p>
            <a:pPr lvl="1"/>
            <a:r>
              <a:rPr lang="en-US"/>
              <a:t>Java support, Spark support</a:t>
            </a:r>
          </a:p>
          <a:p>
            <a:pPr lvl="1"/>
            <a:r>
              <a:rPr lang="en-US"/>
              <a:t>Model compression (Fast binarized evaluation)</a:t>
            </a:r>
          </a:p>
          <a:p>
            <a:endParaRPr lang="en-US" sz="1632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8545D-837D-4DD4-9ED7-A9C22D767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784" r="79" b="234"/>
          <a:stretch/>
        </p:blipFill>
        <p:spPr>
          <a:xfrm>
            <a:off x="9764781" y="163735"/>
            <a:ext cx="2308133" cy="23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4E24-566A-4D82-9D59-9CF92ED9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Cognitive Other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1A0F4-6020-4E90-BF3B-E066A0465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012" y="1439862"/>
            <a:ext cx="10724938" cy="4139506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Python and C++ API</a:t>
            </a:r>
          </a:p>
          <a:p>
            <a:pPr lvl="1"/>
            <a:r>
              <a:rPr lang="en-US"/>
              <a:t>Mostly implemented in C++ </a:t>
            </a:r>
          </a:p>
          <a:p>
            <a:pPr lvl="1"/>
            <a:r>
              <a:rPr lang="en-US"/>
              <a:t>Low level + high level Python API </a:t>
            </a:r>
          </a:p>
          <a:p>
            <a:r>
              <a:rPr lang="en-US"/>
              <a:t>Extensibility </a:t>
            </a:r>
          </a:p>
          <a:p>
            <a:pPr lvl="1"/>
            <a:r>
              <a:rPr lang="en-US"/>
              <a:t>User functions and learners in pure Python </a:t>
            </a:r>
          </a:p>
          <a:p>
            <a:r>
              <a:rPr lang="en-US"/>
              <a:t>Readers </a:t>
            </a:r>
          </a:p>
          <a:p>
            <a:pPr lvl="1"/>
            <a:r>
              <a:rPr lang="en-US"/>
              <a:t>Distributed, highly efficient built-in data readers</a:t>
            </a:r>
          </a:p>
          <a:p>
            <a:r>
              <a:rPr lang="en-US"/>
              <a:t>Internal == External </a:t>
            </a:r>
          </a:p>
          <a:p>
            <a:r>
              <a:rPr lang="en-US"/>
              <a:t>Details: </a:t>
            </a:r>
          </a:p>
          <a:p>
            <a:pPr marL="466298" lvl="1" indent="0">
              <a:buNone/>
            </a:pPr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https://docs.microsoft.com/en-us/cognitive-toolkit/reasons-to-switch-from-tensorflow-to-cntk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0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444B-86A1-40EC-8A48-9FE8E9C7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Cognitive Toolkit – The Fastest Toolkit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4161F7-E225-4188-9803-35BD461F8F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322303"/>
              </p:ext>
            </p:extLst>
          </p:nvPr>
        </p:nvGraphicFramePr>
        <p:xfrm>
          <a:off x="855768" y="3047834"/>
          <a:ext cx="10724940" cy="220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490">
                  <a:extLst>
                    <a:ext uri="{9D8B030D-6E8A-4147-A177-3AD203B41FA5}">
                      <a16:colId xmlns:a16="http://schemas.microsoft.com/office/drawing/2014/main" val="3668641878"/>
                    </a:ext>
                  </a:extLst>
                </a:gridCol>
                <a:gridCol w="1610395">
                  <a:extLst>
                    <a:ext uri="{9D8B030D-6E8A-4147-A177-3AD203B41FA5}">
                      <a16:colId xmlns:a16="http://schemas.microsoft.com/office/drawing/2014/main" val="3937841268"/>
                    </a:ext>
                  </a:extLst>
                </a:gridCol>
                <a:gridCol w="1964585">
                  <a:extLst>
                    <a:ext uri="{9D8B030D-6E8A-4147-A177-3AD203B41FA5}">
                      <a16:colId xmlns:a16="http://schemas.microsoft.com/office/drawing/2014/main" val="1820031210"/>
                    </a:ext>
                  </a:extLst>
                </a:gridCol>
                <a:gridCol w="1787490">
                  <a:extLst>
                    <a:ext uri="{9D8B030D-6E8A-4147-A177-3AD203B41FA5}">
                      <a16:colId xmlns:a16="http://schemas.microsoft.com/office/drawing/2014/main" val="1751053492"/>
                    </a:ext>
                  </a:extLst>
                </a:gridCol>
                <a:gridCol w="1787490">
                  <a:extLst>
                    <a:ext uri="{9D8B030D-6E8A-4147-A177-3AD203B41FA5}">
                      <a16:colId xmlns:a16="http://schemas.microsoft.com/office/drawing/2014/main" val="1096253776"/>
                    </a:ext>
                  </a:extLst>
                </a:gridCol>
                <a:gridCol w="1787490">
                  <a:extLst>
                    <a:ext uri="{9D8B030D-6E8A-4147-A177-3AD203B41FA5}">
                      <a16:colId xmlns:a16="http://schemas.microsoft.com/office/drawing/2014/main" val="2536727957"/>
                    </a:ext>
                  </a:extLst>
                </a:gridCol>
              </a:tblGrid>
              <a:tr h="378611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Caffe</a:t>
                      </a:r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Cognitive Toolkit</a:t>
                      </a:r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MxNet</a:t>
                      </a:r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TensorFlow</a:t>
                      </a:r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Torch </a:t>
                      </a:r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800034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r>
                        <a:rPr lang="en-US" sz="1900"/>
                        <a:t>FCN5 (1024)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55.329ms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chemeClr val="accent1"/>
                          </a:solidFill>
                        </a:rPr>
                        <a:t>51.038ms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60.448ms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62.044ms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52.154ms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93638405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r>
                        <a:rPr lang="en-US" sz="1900" err="1"/>
                        <a:t>AlexNet</a:t>
                      </a:r>
                      <a:r>
                        <a:rPr lang="en-US" sz="1900"/>
                        <a:t> (256)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36.815ms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chemeClr val="accent1"/>
                          </a:solidFill>
                        </a:rPr>
                        <a:t>27.215ms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28.994ms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103.960ms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37.462ms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97882964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r>
                        <a:rPr lang="en-US" sz="1900" err="1"/>
                        <a:t>ResNet</a:t>
                      </a:r>
                      <a:r>
                        <a:rPr lang="en-US" sz="1900"/>
                        <a:t> (32)</a:t>
                      </a:r>
                      <a:endParaRPr lang="en-US" sz="1900">
                        <a:solidFill>
                          <a:srgbClr val="FF0000"/>
                        </a:solidFill>
                      </a:endParaRP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143.987ms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chemeClr val="accent1"/>
                          </a:solidFill>
                        </a:rPr>
                        <a:t>81.470ms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84.545ms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181.404ms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90.935ms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232059880"/>
                  </a:ext>
                </a:extLst>
              </a:tr>
              <a:tr h="663962">
                <a:tc>
                  <a:txBody>
                    <a:bodyPr/>
                    <a:lstStyle/>
                    <a:p>
                      <a:r>
                        <a:rPr lang="en-US" sz="1900"/>
                        <a:t>LSTM (256)</a:t>
                      </a:r>
                    </a:p>
                    <a:p>
                      <a:r>
                        <a:rPr lang="en-US" sz="1900"/>
                        <a:t>(v7 benchmark)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 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chemeClr val="accent1"/>
                          </a:solidFill>
                        </a:rPr>
                        <a:t>43.581ms</a:t>
                      </a:r>
                    </a:p>
                    <a:p>
                      <a:r>
                        <a:rPr lang="en-US" sz="1900" b="1">
                          <a:solidFill>
                            <a:schemeClr val="accent1"/>
                          </a:solidFill>
                        </a:rPr>
                        <a:t>(44.917ms)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288.142ms</a:t>
                      </a:r>
                    </a:p>
                    <a:p>
                      <a:r>
                        <a:rPr lang="en-US" sz="1900"/>
                        <a:t>(284.898ms)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 </a:t>
                      </a:r>
                    </a:p>
                    <a:p>
                      <a:r>
                        <a:rPr lang="en-US" sz="1900"/>
                        <a:t>(223.547ms)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1130.606ms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(906.958ms)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12117149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F2D3070-DB95-4DA8-903F-A3939044A1E7}"/>
              </a:ext>
            </a:extLst>
          </p:cNvPr>
          <p:cNvSpPr/>
          <p:nvPr/>
        </p:nvSpPr>
        <p:spPr>
          <a:xfrm>
            <a:off x="855768" y="1533485"/>
            <a:ext cx="5158483" cy="105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 fontAlgn="ctr"/>
            <a:r>
              <a:rPr lang="en-US" sz="2040" u="sng" kern="0">
                <a:solidFill>
                  <a:srgbClr val="0070C0"/>
                </a:solidFill>
              </a:rPr>
              <a:t>http://dlbench.comp.hkbu.edu.hk/ </a:t>
            </a:r>
          </a:p>
          <a:p>
            <a:pPr defTabSz="932597" fontAlgn="ctr"/>
            <a:r>
              <a:rPr lang="en-US" sz="2040" kern="0">
                <a:solidFill>
                  <a:sysClr val="windowText" lastClr="000000"/>
                </a:solidFill>
              </a:rPr>
              <a:t>Benchmarking by </a:t>
            </a:r>
            <a:r>
              <a:rPr lang="en-US" sz="2040" kern="0" err="1">
                <a:solidFill>
                  <a:sysClr val="windowText" lastClr="000000"/>
                </a:solidFill>
              </a:rPr>
              <a:t>HKBU</a:t>
            </a:r>
            <a:r>
              <a:rPr lang="en-US" sz="2040" kern="0">
                <a:solidFill>
                  <a:sysClr val="windowText" lastClr="000000"/>
                </a:solidFill>
              </a:rPr>
              <a:t>, Version 8</a:t>
            </a:r>
          </a:p>
          <a:p>
            <a:pPr defTabSz="932597" fontAlgn="ctr"/>
            <a:r>
              <a:rPr lang="en-US" sz="2040" kern="0">
                <a:solidFill>
                  <a:sysClr val="windowText" lastClr="000000"/>
                </a:solidFill>
              </a:rPr>
              <a:t>Single Tesla </a:t>
            </a:r>
            <a:r>
              <a:rPr lang="en-US" sz="2040" kern="0" err="1">
                <a:solidFill>
                  <a:sysClr val="windowText" lastClr="000000"/>
                </a:solidFill>
              </a:rPr>
              <a:t>K80</a:t>
            </a:r>
            <a:r>
              <a:rPr lang="en-US" sz="2040" kern="0">
                <a:solidFill>
                  <a:sysClr val="windowText" lastClr="000000"/>
                </a:solidFill>
              </a:rPr>
              <a:t> GPU, </a:t>
            </a:r>
            <a:r>
              <a:rPr lang="en-US" sz="2040" kern="0" err="1">
                <a:solidFill>
                  <a:sysClr val="windowText" lastClr="000000"/>
                </a:solidFill>
              </a:rPr>
              <a:t>CUDA</a:t>
            </a:r>
            <a:r>
              <a:rPr lang="en-US" sz="2040" kern="0">
                <a:solidFill>
                  <a:sysClr val="windowText" lastClr="000000"/>
                </a:solidFill>
              </a:rPr>
              <a:t>: 8.0 </a:t>
            </a:r>
            <a:r>
              <a:rPr lang="en-US" sz="2040" kern="0" err="1">
                <a:solidFill>
                  <a:sysClr val="windowText" lastClr="000000"/>
                </a:solidFill>
              </a:rPr>
              <a:t>CUDNN</a:t>
            </a:r>
            <a:r>
              <a:rPr lang="en-US" sz="2040" kern="0">
                <a:solidFill>
                  <a:sysClr val="windowText" lastClr="000000"/>
                </a:solidFill>
              </a:rPr>
              <a:t>: </a:t>
            </a:r>
            <a:r>
              <a:rPr lang="en-US" sz="2040" kern="0" err="1">
                <a:solidFill>
                  <a:sysClr val="windowText" lastClr="000000"/>
                </a:solidFill>
              </a:rPr>
              <a:t>v5.1</a:t>
            </a:r>
            <a:endParaRPr lang="en-US" sz="2040" kern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587C2-7521-4723-8C3C-0B5D5F5ECBB9}"/>
              </a:ext>
            </a:extLst>
          </p:cNvPr>
          <p:cNvSpPr/>
          <p:nvPr/>
        </p:nvSpPr>
        <p:spPr>
          <a:xfrm>
            <a:off x="8541814" y="1298056"/>
            <a:ext cx="3038892" cy="153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Caffe: 1.0rc5(39f28e4)</a:t>
            </a:r>
          </a:p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CNTK: 2.0 Beta10(1ae666d)</a:t>
            </a:r>
          </a:p>
          <a:p>
            <a:pPr defTabSz="932597"/>
            <a:r>
              <a:rPr lang="en-US" sz="1836" kern="0" err="1">
                <a:solidFill>
                  <a:sysClr val="windowText" lastClr="000000"/>
                </a:solidFill>
              </a:rPr>
              <a:t>MXNet</a:t>
            </a:r>
            <a:r>
              <a:rPr lang="en-US" sz="1836" kern="0">
                <a:solidFill>
                  <a:sysClr val="windowText" lastClr="000000"/>
                </a:solidFill>
              </a:rPr>
              <a:t>: 0.93(32dc3a2)</a:t>
            </a:r>
          </a:p>
          <a:p>
            <a:pPr defTabSz="932597"/>
            <a:r>
              <a:rPr lang="en-US" sz="1836" kern="0" err="1">
                <a:solidFill>
                  <a:sysClr val="windowText" lastClr="000000"/>
                </a:solidFill>
              </a:rPr>
              <a:t>TensorFlow</a:t>
            </a:r>
            <a:r>
              <a:rPr lang="en-US" sz="1836" kern="0">
                <a:solidFill>
                  <a:sysClr val="windowText" lastClr="000000"/>
                </a:solidFill>
              </a:rPr>
              <a:t>: 1.0(4ac9c09)</a:t>
            </a:r>
          </a:p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Torch: 7(748f5e3)</a:t>
            </a:r>
          </a:p>
        </p:txBody>
      </p:sp>
    </p:spTree>
    <p:extLst>
      <p:ext uri="{BB962C8B-B14F-4D97-AF65-F5344CB8AC3E}">
        <p14:creationId xmlns:p14="http://schemas.microsoft.com/office/powerpoint/2010/main" val="3617321209"/>
      </p:ext>
    </p:extLst>
  </p:cSld>
  <p:clrMapOvr>
    <a:masterClrMapping/>
  </p:clrMapOvr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67FAD0E1-6B79-4777-923D-C87A7945BB2F}"/>
    </a:ext>
  </a:extLst>
</a:theme>
</file>

<file path=ppt/theme/theme10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6C43F46A-5065-421D-B3DC-DEA9A7010154}"/>
    </a:ext>
  </a:extLst>
</a:theme>
</file>

<file path=ppt/theme/theme3.xml><?xml version="1.0" encoding="utf-8"?>
<a:theme xmlns:a="http://schemas.openxmlformats.org/drawingml/2006/main" name="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0E609DC6-8746-4E63-A700-E316522DD1EE}"/>
    </a:ext>
  </a:extLst>
</a:theme>
</file>

<file path=ppt/theme/theme4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7B76EBEC-A771-40CF-B5C3-797FB8BC34DB}"/>
    </a:ext>
  </a:extLst>
</a:theme>
</file>

<file path=ppt/theme/theme5.xml><?xml version="1.0" encoding="utf-8"?>
<a:theme xmlns:a="http://schemas.openxmlformats.org/drawingml/2006/main" name="8_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D14F3013-F1D5-4FAC-9C87-65327742DA46}"/>
    </a:ext>
  </a:extLst>
</a:theme>
</file>

<file path=ppt/theme/theme6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4D855471-C056-4AD3-9B30-1FF2BBCDFD01}"/>
    </a:ext>
  </a:extLst>
</a:theme>
</file>

<file path=ppt/theme/theme7.xml><?xml version="1.0" encoding="utf-8"?>
<a:theme xmlns:a="http://schemas.openxmlformats.org/drawingml/2006/main" name="1_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022A11E0-5085-44EF-B9C6-7DCEEA5E4F03}"/>
    </a:ext>
  </a:extLst>
</a:theme>
</file>

<file path=ppt/theme/theme8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849C1440-76CC-4D84-A144-7C51B3A1AEB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51e8c909-caa4-4836-9d40-ade18c9bcb5b">sonyal@microsoft.com</LastSharedByUser>
    <SharedWithUsers xmlns="51e8c909-caa4-4836-9d40-ade18c9bcb5b">
      <UserInfo>
        <DisplayName>Sonya Koptyev</DisplayName>
        <AccountId>6782</AccountId>
        <AccountType/>
      </UserInfo>
      <UserInfo>
        <DisplayName>Charlotte Betterley</DisplayName>
        <AccountId>1103</AccountId>
        <AccountType/>
      </UserInfo>
      <UserInfo>
        <DisplayName>Tony Lystra (Waggener Edstrom)</DisplayName>
        <AccountId>6844</AccountId>
        <AccountType/>
      </UserInfo>
    </SharedWithUsers>
    <LastSharedByTime xmlns="51e8c909-caa4-4836-9d40-ade18c9bcb5b">2017-05-24T06:39:35+00:00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D315E19240CD4EA926378A2D5F23F1" ma:contentTypeVersion="12" ma:contentTypeDescription="Create a new document." ma:contentTypeScope="" ma:versionID="38811a9cc287d2b6cd66fb50a76168d9">
  <xsd:schema xmlns:xsd="http://www.w3.org/2001/XMLSchema" xmlns:xs="http://www.w3.org/2001/XMLSchema" xmlns:p="http://schemas.microsoft.com/office/2006/metadata/properties" xmlns:ns1="http://schemas.microsoft.com/sharepoint/v3" xmlns:ns2="51e8c909-caa4-4836-9d40-ade18c9bcb5b" xmlns:ns3="01e6f05b-bc02-4acc-8211-413c0496a01d" targetNamespace="http://schemas.microsoft.com/office/2006/metadata/properties" ma:root="true" ma:fieldsID="e81d141f038dbfa2cf0dce8dbf904f57" ns1:_="" ns2:_="" ns3:_="">
    <xsd:import namespace="http://schemas.microsoft.com/sharepoint/v3"/>
    <xsd:import namespace="51e8c909-caa4-4836-9d40-ade18c9bcb5b"/>
    <xsd:import namespace="01e6f05b-bc02-4acc-8211-413c0496a01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Auto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8c909-caa4-4836-9d40-ade18c9bcb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6f05b-bc02-4acc-8211-413c0496a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9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01e6f05b-bc02-4acc-8211-413c0496a01d"/>
    <ds:schemaRef ds:uri="http://purl.org/dc/elements/1.1/"/>
    <ds:schemaRef ds:uri="http://schemas.microsoft.com/office/2006/metadata/properties"/>
    <ds:schemaRef ds:uri="51e8c909-caa4-4836-9d40-ade18c9bcb5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081943-3632-4F16-90B2-DE06747F6D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1e8c909-caa4-4836-9d40-ade18c9bcb5b"/>
    <ds:schemaRef ds:uri="01e6f05b-bc02-4acc-8211-413c0496a0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30</Slides>
  <Notes>27</Notes>
  <HiddenSlides>0</HiddenSlide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5-50111_Build 2017_LIGHT GRAY TEMPLATE</vt:lpstr>
      <vt:lpstr>5-50111_Build 2017_DARK GRAY TEMPLATE</vt:lpstr>
      <vt:lpstr>Machine_Learning_Data_Science_Conference_Spring_2016_Template</vt:lpstr>
      <vt:lpstr>Office Theme</vt:lpstr>
      <vt:lpstr>8_Office Theme</vt:lpstr>
      <vt:lpstr>9_Office Theme</vt:lpstr>
      <vt:lpstr>1_Machine_Learning_Data_Science_Conference_Spring_2016_Template</vt:lpstr>
      <vt:lpstr>Title &amp; Bullet</vt:lpstr>
      <vt:lpstr>3_Office Theme</vt:lpstr>
      <vt:lpstr>7_Office Theme</vt:lpstr>
      <vt:lpstr>Scalable Deep Learning  with Microsoft Cognitive Toolkit  Cha Zhang, Prin. Researcher Emad Barsoum  Sayan Pathak, Prin. ML Scientist         </vt:lpstr>
      <vt:lpstr>Tutorial Agenda</vt:lpstr>
      <vt:lpstr>Agenda</vt:lpstr>
      <vt:lpstr>Agenda</vt:lpstr>
      <vt:lpstr>What is Cognitive Toolkit Architecture Flexibity and Scalability </vt:lpstr>
      <vt:lpstr>Intro - Microsoft Cognitive Toolkit  (formerly CNTK)</vt:lpstr>
      <vt:lpstr>Microsoft Cognitive Toolkit</vt:lpstr>
      <vt:lpstr>Cognitive Other Benefits</vt:lpstr>
      <vt:lpstr>Cognitive Toolkit – The Fastest Toolkit </vt:lpstr>
      <vt:lpstr>Superior performance </vt:lpstr>
      <vt:lpstr>Scalability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Toolkit Basics:     Data Readers (with Augmentation)      Modeling components (MLP/CNN/RNN)      Train-Test-Eval workflow  </vt:lpstr>
      <vt:lpstr>CNTK workflow</vt:lpstr>
      <vt:lpstr>As easy as 1-2-3</vt:lpstr>
      <vt:lpstr>Workflow</vt:lpstr>
      <vt:lpstr>Prepare data: reader</vt:lpstr>
      <vt:lpstr>Prepare data: reader</vt:lpstr>
      <vt:lpstr>Distributed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Deep Learning  with Microsoft Cognitive Toolkit  Cha Zhang, Prin. Researcher Emad Barsoum  Sayan Pathak, Prin. ML Scientist         </dc:title>
  <cp:revision>1</cp:revision>
  <dcterms:modified xsi:type="dcterms:W3CDTF">2017-08-22T02:50:27Z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0x010100F9D315E19240CD4EA926378A2D5F23F1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Owner">
    <vt:lpwstr>sayanpa@microsoft.com</vt:lpwstr>
  </property>
  <property fmtid="{D5CDD505-2E9C-101B-9397-08002B2CF9AE}" pid="18" name="MSIP_Label_f42aa342-8706-4288-bd11-ebb85995028c_SetDate">
    <vt:lpwstr>2017-07-13T10:42:47.6895999-07:00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